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8"/>
  </p:notesMasterIdLst>
  <p:sldIdLst>
    <p:sldId id="256" r:id="rId2"/>
    <p:sldId id="259" r:id="rId3"/>
    <p:sldId id="260" r:id="rId4"/>
    <p:sldId id="257" r:id="rId5"/>
    <p:sldId id="262" r:id="rId6"/>
    <p:sldId id="263" r:id="rId7"/>
    <p:sldId id="264" r:id="rId8"/>
    <p:sldId id="265" r:id="rId9"/>
    <p:sldId id="266" r:id="rId10"/>
    <p:sldId id="261" r:id="rId11"/>
    <p:sldId id="268" r:id="rId12"/>
    <p:sldId id="269" r:id="rId13"/>
    <p:sldId id="270" r:id="rId14"/>
    <p:sldId id="271" r:id="rId15"/>
    <p:sldId id="282" r:id="rId16"/>
    <p:sldId id="272" r:id="rId17"/>
    <p:sldId id="273" r:id="rId18"/>
    <p:sldId id="274" r:id="rId19"/>
    <p:sldId id="275" r:id="rId20"/>
    <p:sldId id="276" r:id="rId21"/>
    <p:sldId id="279" r:id="rId22"/>
    <p:sldId id="277" r:id="rId23"/>
    <p:sldId id="280" r:id="rId24"/>
    <p:sldId id="283" r:id="rId25"/>
    <p:sldId id="281" r:id="rId26"/>
    <p:sldId id="284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29579;&#31062;&#28201;&#23385;&#29577;&#28165;\2015&#33322;&#28023;&#26085;\&#23385;&#29577;&#28165;&#35762;&#35805;&#25968;&#25454;&#65288;&#21547;&#28023;&#21592;&#20449;&#24687;&#20844;&#21578;&#31532;&#19968;&#26399;2014&#24180;&#21457;&#24067;&#6528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384628597238242E-2"/>
          <c:y val="7.4360736169633193E-2"/>
          <c:w val="0.86525762325909894"/>
          <c:h val="0.65569845435988428"/>
        </c:manualLayout>
      </c:layout>
      <c:lineChart>
        <c:grouping val="standard"/>
        <c:varyColors val="0"/>
        <c:ser>
          <c:idx val="0"/>
          <c:order val="0"/>
          <c:spPr>
            <a:ln w="12700" cap="rnd" cmpd="sng" algn="ctr">
              <a:solidFill>
                <a:srgbClr val="0070C0"/>
              </a:solidFill>
              <a:prstDash val="solid"/>
              <a:round/>
            </a:ln>
          </c:spPr>
          <c:marker>
            <c:symbol val="none"/>
          </c:marker>
          <c:trendline>
            <c:spPr>
              <a:ln w="12700" cap="rnd" cmpd="sng" algn="ctr">
                <a:solidFill>
                  <a:srgbClr val="7030A0"/>
                </a:solidFill>
                <a:prstDash val="solid"/>
                <a:round/>
              </a:ln>
            </c:spPr>
            <c:trendlineType val="linear"/>
            <c:dispRSqr val="0"/>
            <c:dispEq val="0"/>
          </c:trendline>
          <c:cat>
            <c:numRef>
              <c:f>bdi!$A$2:$A$212</c:f>
              <c:numCache>
                <c:formatCode>yyyy"年"m"月";@</c:formatCode>
                <c:ptCount val="211"/>
                <c:pt idx="0">
                  <c:v>36465</c:v>
                </c:pt>
                <c:pt idx="1">
                  <c:v>36495</c:v>
                </c:pt>
                <c:pt idx="2">
                  <c:v>36526</c:v>
                </c:pt>
                <c:pt idx="3">
                  <c:v>36557</c:v>
                </c:pt>
                <c:pt idx="4">
                  <c:v>36586</c:v>
                </c:pt>
                <c:pt idx="5">
                  <c:v>36617</c:v>
                </c:pt>
                <c:pt idx="6">
                  <c:v>36647</c:v>
                </c:pt>
                <c:pt idx="7">
                  <c:v>36678</c:v>
                </c:pt>
                <c:pt idx="8">
                  <c:v>36708</c:v>
                </c:pt>
                <c:pt idx="9">
                  <c:v>36739</c:v>
                </c:pt>
                <c:pt idx="10">
                  <c:v>36770</c:v>
                </c:pt>
                <c:pt idx="11">
                  <c:v>36800</c:v>
                </c:pt>
                <c:pt idx="12">
                  <c:v>36831</c:v>
                </c:pt>
                <c:pt idx="13">
                  <c:v>36861</c:v>
                </c:pt>
                <c:pt idx="14">
                  <c:v>36892</c:v>
                </c:pt>
                <c:pt idx="15">
                  <c:v>36923</c:v>
                </c:pt>
                <c:pt idx="16">
                  <c:v>36951</c:v>
                </c:pt>
                <c:pt idx="17">
                  <c:v>36982</c:v>
                </c:pt>
                <c:pt idx="18">
                  <c:v>37012</c:v>
                </c:pt>
                <c:pt idx="19">
                  <c:v>37043</c:v>
                </c:pt>
                <c:pt idx="20">
                  <c:v>37073</c:v>
                </c:pt>
                <c:pt idx="21">
                  <c:v>37104</c:v>
                </c:pt>
                <c:pt idx="22">
                  <c:v>37135</c:v>
                </c:pt>
                <c:pt idx="23">
                  <c:v>37165</c:v>
                </c:pt>
                <c:pt idx="24">
                  <c:v>37196</c:v>
                </c:pt>
                <c:pt idx="25">
                  <c:v>37226</c:v>
                </c:pt>
                <c:pt idx="26">
                  <c:v>37257</c:v>
                </c:pt>
                <c:pt idx="27">
                  <c:v>37288</c:v>
                </c:pt>
                <c:pt idx="28">
                  <c:v>37316</c:v>
                </c:pt>
                <c:pt idx="29">
                  <c:v>37347</c:v>
                </c:pt>
                <c:pt idx="30">
                  <c:v>37377</c:v>
                </c:pt>
                <c:pt idx="31">
                  <c:v>37408</c:v>
                </c:pt>
                <c:pt idx="32">
                  <c:v>37438</c:v>
                </c:pt>
                <c:pt idx="33">
                  <c:v>37469</c:v>
                </c:pt>
                <c:pt idx="34">
                  <c:v>37500</c:v>
                </c:pt>
                <c:pt idx="35">
                  <c:v>37530</c:v>
                </c:pt>
                <c:pt idx="36">
                  <c:v>37561</c:v>
                </c:pt>
                <c:pt idx="37">
                  <c:v>37591</c:v>
                </c:pt>
                <c:pt idx="38">
                  <c:v>37622</c:v>
                </c:pt>
                <c:pt idx="39">
                  <c:v>37653</c:v>
                </c:pt>
                <c:pt idx="40">
                  <c:v>37681</c:v>
                </c:pt>
                <c:pt idx="41">
                  <c:v>37712</c:v>
                </c:pt>
                <c:pt idx="42">
                  <c:v>37742</c:v>
                </c:pt>
                <c:pt idx="43">
                  <c:v>37773</c:v>
                </c:pt>
                <c:pt idx="44">
                  <c:v>37803</c:v>
                </c:pt>
                <c:pt idx="45">
                  <c:v>37834</c:v>
                </c:pt>
                <c:pt idx="46">
                  <c:v>37865</c:v>
                </c:pt>
                <c:pt idx="47">
                  <c:v>37895</c:v>
                </c:pt>
                <c:pt idx="48">
                  <c:v>37926</c:v>
                </c:pt>
                <c:pt idx="49">
                  <c:v>37956</c:v>
                </c:pt>
                <c:pt idx="50">
                  <c:v>37987</c:v>
                </c:pt>
                <c:pt idx="51">
                  <c:v>38018</c:v>
                </c:pt>
                <c:pt idx="52">
                  <c:v>38047</c:v>
                </c:pt>
                <c:pt idx="53">
                  <c:v>38078</c:v>
                </c:pt>
                <c:pt idx="54">
                  <c:v>38108</c:v>
                </c:pt>
                <c:pt idx="55">
                  <c:v>38139</c:v>
                </c:pt>
                <c:pt idx="56">
                  <c:v>38169</c:v>
                </c:pt>
                <c:pt idx="57">
                  <c:v>38200</c:v>
                </c:pt>
                <c:pt idx="58">
                  <c:v>38231</c:v>
                </c:pt>
                <c:pt idx="59">
                  <c:v>38261</c:v>
                </c:pt>
                <c:pt idx="60">
                  <c:v>38292</c:v>
                </c:pt>
                <c:pt idx="61">
                  <c:v>38322</c:v>
                </c:pt>
                <c:pt idx="62">
                  <c:v>38353</c:v>
                </c:pt>
                <c:pt idx="63">
                  <c:v>38384</c:v>
                </c:pt>
                <c:pt idx="64">
                  <c:v>38412</c:v>
                </c:pt>
                <c:pt idx="65">
                  <c:v>38443</c:v>
                </c:pt>
                <c:pt idx="66">
                  <c:v>38473</c:v>
                </c:pt>
                <c:pt idx="67">
                  <c:v>38504</c:v>
                </c:pt>
                <c:pt idx="68">
                  <c:v>38534</c:v>
                </c:pt>
                <c:pt idx="69">
                  <c:v>38565</c:v>
                </c:pt>
                <c:pt idx="70">
                  <c:v>38596</c:v>
                </c:pt>
                <c:pt idx="71">
                  <c:v>38626</c:v>
                </c:pt>
                <c:pt idx="72">
                  <c:v>38657</c:v>
                </c:pt>
                <c:pt idx="73">
                  <c:v>38687</c:v>
                </c:pt>
                <c:pt idx="74">
                  <c:v>38718</c:v>
                </c:pt>
                <c:pt idx="75">
                  <c:v>38749</c:v>
                </c:pt>
                <c:pt idx="76">
                  <c:v>38777</c:v>
                </c:pt>
                <c:pt idx="77">
                  <c:v>38808</c:v>
                </c:pt>
                <c:pt idx="78">
                  <c:v>38838</c:v>
                </c:pt>
                <c:pt idx="79">
                  <c:v>38869</c:v>
                </c:pt>
                <c:pt idx="80">
                  <c:v>38899</c:v>
                </c:pt>
                <c:pt idx="81">
                  <c:v>38930</c:v>
                </c:pt>
                <c:pt idx="82">
                  <c:v>38961</c:v>
                </c:pt>
                <c:pt idx="83">
                  <c:v>38991</c:v>
                </c:pt>
                <c:pt idx="84">
                  <c:v>39022</c:v>
                </c:pt>
                <c:pt idx="85">
                  <c:v>39052</c:v>
                </c:pt>
                <c:pt idx="86">
                  <c:v>39083</c:v>
                </c:pt>
                <c:pt idx="87">
                  <c:v>39114</c:v>
                </c:pt>
                <c:pt idx="88">
                  <c:v>39142</c:v>
                </c:pt>
                <c:pt idx="89">
                  <c:v>39173</c:v>
                </c:pt>
                <c:pt idx="90">
                  <c:v>39203</c:v>
                </c:pt>
                <c:pt idx="91">
                  <c:v>39234</c:v>
                </c:pt>
                <c:pt idx="92">
                  <c:v>39264</c:v>
                </c:pt>
                <c:pt idx="93">
                  <c:v>39295</c:v>
                </c:pt>
                <c:pt idx="94">
                  <c:v>39326</c:v>
                </c:pt>
                <c:pt idx="95">
                  <c:v>39356</c:v>
                </c:pt>
                <c:pt idx="96">
                  <c:v>39387</c:v>
                </c:pt>
                <c:pt idx="97">
                  <c:v>39417</c:v>
                </c:pt>
                <c:pt idx="98">
                  <c:v>39448</c:v>
                </c:pt>
                <c:pt idx="99">
                  <c:v>39479</c:v>
                </c:pt>
                <c:pt idx="100">
                  <c:v>39508</c:v>
                </c:pt>
                <c:pt idx="101">
                  <c:v>39539</c:v>
                </c:pt>
                <c:pt idx="102">
                  <c:v>39569</c:v>
                </c:pt>
                <c:pt idx="103">
                  <c:v>39600</c:v>
                </c:pt>
                <c:pt idx="104">
                  <c:v>39630</c:v>
                </c:pt>
                <c:pt idx="105">
                  <c:v>39661</c:v>
                </c:pt>
                <c:pt idx="106">
                  <c:v>39692</c:v>
                </c:pt>
                <c:pt idx="107">
                  <c:v>39722</c:v>
                </c:pt>
                <c:pt idx="108">
                  <c:v>39753</c:v>
                </c:pt>
                <c:pt idx="109">
                  <c:v>39783</c:v>
                </c:pt>
                <c:pt idx="110">
                  <c:v>39814</c:v>
                </c:pt>
                <c:pt idx="111">
                  <c:v>39845</c:v>
                </c:pt>
                <c:pt idx="112">
                  <c:v>39873</c:v>
                </c:pt>
                <c:pt idx="113">
                  <c:v>39904</c:v>
                </c:pt>
                <c:pt idx="114">
                  <c:v>39934</c:v>
                </c:pt>
                <c:pt idx="115">
                  <c:v>39965</c:v>
                </c:pt>
                <c:pt idx="116">
                  <c:v>39995</c:v>
                </c:pt>
                <c:pt idx="117">
                  <c:v>40026</c:v>
                </c:pt>
                <c:pt idx="118">
                  <c:v>40057</c:v>
                </c:pt>
                <c:pt idx="119">
                  <c:v>40087</c:v>
                </c:pt>
                <c:pt idx="120">
                  <c:v>40118</c:v>
                </c:pt>
                <c:pt idx="121">
                  <c:v>40148</c:v>
                </c:pt>
                <c:pt idx="122">
                  <c:v>40179</c:v>
                </c:pt>
                <c:pt idx="123">
                  <c:v>40210</c:v>
                </c:pt>
                <c:pt idx="124">
                  <c:v>40238</c:v>
                </c:pt>
                <c:pt idx="125">
                  <c:v>40269</c:v>
                </c:pt>
                <c:pt idx="126">
                  <c:v>40299</c:v>
                </c:pt>
                <c:pt idx="127">
                  <c:v>40330</c:v>
                </c:pt>
                <c:pt idx="128">
                  <c:v>40360</c:v>
                </c:pt>
                <c:pt idx="129">
                  <c:v>40391</c:v>
                </c:pt>
                <c:pt idx="130">
                  <c:v>40422</c:v>
                </c:pt>
                <c:pt idx="131">
                  <c:v>40452</c:v>
                </c:pt>
                <c:pt idx="132">
                  <c:v>40483</c:v>
                </c:pt>
                <c:pt idx="133">
                  <c:v>40513</c:v>
                </c:pt>
                <c:pt idx="134">
                  <c:v>40544</c:v>
                </c:pt>
                <c:pt idx="135">
                  <c:v>40575</c:v>
                </c:pt>
                <c:pt idx="136">
                  <c:v>40603</c:v>
                </c:pt>
                <c:pt idx="137">
                  <c:v>40634</c:v>
                </c:pt>
                <c:pt idx="138">
                  <c:v>40664</c:v>
                </c:pt>
                <c:pt idx="139">
                  <c:v>40695</c:v>
                </c:pt>
                <c:pt idx="140">
                  <c:v>40725</c:v>
                </c:pt>
                <c:pt idx="141">
                  <c:v>40756</c:v>
                </c:pt>
                <c:pt idx="142">
                  <c:v>40787</c:v>
                </c:pt>
                <c:pt idx="143">
                  <c:v>40817</c:v>
                </c:pt>
                <c:pt idx="144">
                  <c:v>40848</c:v>
                </c:pt>
                <c:pt idx="145">
                  <c:v>40878</c:v>
                </c:pt>
                <c:pt idx="146">
                  <c:v>40909</c:v>
                </c:pt>
                <c:pt idx="147">
                  <c:v>40940</c:v>
                </c:pt>
                <c:pt idx="148">
                  <c:v>40969</c:v>
                </c:pt>
                <c:pt idx="149">
                  <c:v>41000</c:v>
                </c:pt>
                <c:pt idx="150">
                  <c:v>41030</c:v>
                </c:pt>
                <c:pt idx="151">
                  <c:v>41061</c:v>
                </c:pt>
                <c:pt idx="152">
                  <c:v>41091</c:v>
                </c:pt>
                <c:pt idx="153">
                  <c:v>41122</c:v>
                </c:pt>
                <c:pt idx="154">
                  <c:v>41153</c:v>
                </c:pt>
                <c:pt idx="155">
                  <c:v>41183</c:v>
                </c:pt>
                <c:pt idx="156">
                  <c:v>41214</c:v>
                </c:pt>
                <c:pt idx="157">
                  <c:v>41244</c:v>
                </c:pt>
                <c:pt idx="158">
                  <c:v>41275</c:v>
                </c:pt>
                <c:pt idx="159">
                  <c:v>41306</c:v>
                </c:pt>
                <c:pt idx="160">
                  <c:v>41334</c:v>
                </c:pt>
                <c:pt idx="161">
                  <c:v>41365</c:v>
                </c:pt>
                <c:pt idx="162">
                  <c:v>41395</c:v>
                </c:pt>
                <c:pt idx="163">
                  <c:v>41426</c:v>
                </c:pt>
                <c:pt idx="164">
                  <c:v>41456</c:v>
                </c:pt>
                <c:pt idx="165">
                  <c:v>41487</c:v>
                </c:pt>
                <c:pt idx="166">
                  <c:v>41518</c:v>
                </c:pt>
                <c:pt idx="167">
                  <c:v>41548</c:v>
                </c:pt>
                <c:pt idx="168">
                  <c:v>41579</c:v>
                </c:pt>
                <c:pt idx="169">
                  <c:v>41609</c:v>
                </c:pt>
                <c:pt idx="170">
                  <c:v>41640</c:v>
                </c:pt>
                <c:pt idx="171">
                  <c:v>41671</c:v>
                </c:pt>
                <c:pt idx="172">
                  <c:v>41699</c:v>
                </c:pt>
                <c:pt idx="173">
                  <c:v>41730</c:v>
                </c:pt>
                <c:pt idx="174">
                  <c:v>41760</c:v>
                </c:pt>
                <c:pt idx="175">
                  <c:v>41791</c:v>
                </c:pt>
                <c:pt idx="176">
                  <c:v>41821</c:v>
                </c:pt>
                <c:pt idx="177">
                  <c:v>41852</c:v>
                </c:pt>
                <c:pt idx="178">
                  <c:v>41883</c:v>
                </c:pt>
                <c:pt idx="179">
                  <c:v>41913</c:v>
                </c:pt>
                <c:pt idx="180">
                  <c:v>41944</c:v>
                </c:pt>
                <c:pt idx="181">
                  <c:v>41974</c:v>
                </c:pt>
                <c:pt idx="182">
                  <c:v>42005</c:v>
                </c:pt>
                <c:pt idx="183">
                  <c:v>42036</c:v>
                </c:pt>
                <c:pt idx="184">
                  <c:v>42064</c:v>
                </c:pt>
                <c:pt idx="185">
                  <c:v>42095</c:v>
                </c:pt>
                <c:pt idx="186">
                  <c:v>42125</c:v>
                </c:pt>
                <c:pt idx="187">
                  <c:v>42156</c:v>
                </c:pt>
                <c:pt idx="188">
                  <c:v>42186</c:v>
                </c:pt>
                <c:pt idx="189">
                  <c:v>42217</c:v>
                </c:pt>
                <c:pt idx="190">
                  <c:v>42248</c:v>
                </c:pt>
                <c:pt idx="191">
                  <c:v>42278</c:v>
                </c:pt>
                <c:pt idx="192">
                  <c:v>42309</c:v>
                </c:pt>
                <c:pt idx="193">
                  <c:v>42339</c:v>
                </c:pt>
                <c:pt idx="194">
                  <c:v>42370</c:v>
                </c:pt>
                <c:pt idx="195">
                  <c:v>42401</c:v>
                </c:pt>
                <c:pt idx="196">
                  <c:v>42430</c:v>
                </c:pt>
                <c:pt idx="197">
                  <c:v>42461</c:v>
                </c:pt>
                <c:pt idx="198">
                  <c:v>42491</c:v>
                </c:pt>
                <c:pt idx="199">
                  <c:v>42522</c:v>
                </c:pt>
                <c:pt idx="200">
                  <c:v>42552</c:v>
                </c:pt>
                <c:pt idx="201">
                  <c:v>42583</c:v>
                </c:pt>
                <c:pt idx="202">
                  <c:v>42614</c:v>
                </c:pt>
                <c:pt idx="203">
                  <c:v>42646</c:v>
                </c:pt>
                <c:pt idx="204">
                  <c:v>42675</c:v>
                </c:pt>
                <c:pt idx="205">
                  <c:v>42705</c:v>
                </c:pt>
                <c:pt idx="206">
                  <c:v>42736</c:v>
                </c:pt>
                <c:pt idx="207">
                  <c:v>42767</c:v>
                </c:pt>
                <c:pt idx="208">
                  <c:v>42795</c:v>
                </c:pt>
                <c:pt idx="209">
                  <c:v>42826</c:v>
                </c:pt>
                <c:pt idx="210">
                  <c:v>42856</c:v>
                </c:pt>
              </c:numCache>
            </c:numRef>
          </c:cat>
          <c:val>
            <c:numRef>
              <c:f>bdi!$B$2:$B$212</c:f>
              <c:numCache>
                <c:formatCode>G/通用格式</c:formatCode>
                <c:ptCount val="211"/>
                <c:pt idx="0">
                  <c:v>1351</c:v>
                </c:pt>
                <c:pt idx="1">
                  <c:v>1319</c:v>
                </c:pt>
                <c:pt idx="2">
                  <c:v>1319</c:v>
                </c:pt>
                <c:pt idx="3">
                  <c:v>1531</c:v>
                </c:pt>
                <c:pt idx="4">
                  <c:v>1660</c:v>
                </c:pt>
                <c:pt idx="5">
                  <c:v>1628</c:v>
                </c:pt>
                <c:pt idx="6">
                  <c:v>1566</c:v>
                </c:pt>
                <c:pt idx="7">
                  <c:v>1616</c:v>
                </c:pt>
                <c:pt idx="8">
                  <c:v>1642</c:v>
                </c:pt>
                <c:pt idx="9">
                  <c:v>1652</c:v>
                </c:pt>
                <c:pt idx="10">
                  <c:v>1739</c:v>
                </c:pt>
                <c:pt idx="11">
                  <c:v>1759</c:v>
                </c:pt>
                <c:pt idx="12">
                  <c:v>1672</c:v>
                </c:pt>
                <c:pt idx="13">
                  <c:v>1599</c:v>
                </c:pt>
                <c:pt idx="14">
                  <c:v>1504</c:v>
                </c:pt>
                <c:pt idx="15">
                  <c:v>1537</c:v>
                </c:pt>
                <c:pt idx="16">
                  <c:v>1438</c:v>
                </c:pt>
                <c:pt idx="17">
                  <c:v>1459</c:v>
                </c:pt>
                <c:pt idx="18">
                  <c:v>1389</c:v>
                </c:pt>
                <c:pt idx="19">
                  <c:v>1386</c:v>
                </c:pt>
                <c:pt idx="20">
                  <c:v>1049</c:v>
                </c:pt>
                <c:pt idx="21">
                  <c:v>927</c:v>
                </c:pt>
                <c:pt idx="22">
                  <c:v>952</c:v>
                </c:pt>
                <c:pt idx="23">
                  <c:v>861</c:v>
                </c:pt>
                <c:pt idx="24">
                  <c:v>868</c:v>
                </c:pt>
                <c:pt idx="25">
                  <c:v>876</c:v>
                </c:pt>
                <c:pt idx="26">
                  <c:v>908</c:v>
                </c:pt>
                <c:pt idx="27">
                  <c:v>1031</c:v>
                </c:pt>
                <c:pt idx="28">
                  <c:v>1082</c:v>
                </c:pt>
                <c:pt idx="29">
                  <c:v>1027</c:v>
                </c:pt>
                <c:pt idx="30">
                  <c:v>1042</c:v>
                </c:pt>
                <c:pt idx="31">
                  <c:v>1005</c:v>
                </c:pt>
                <c:pt idx="32">
                  <c:v>968</c:v>
                </c:pt>
                <c:pt idx="33">
                  <c:v>1036</c:v>
                </c:pt>
                <c:pt idx="34">
                  <c:v>1367</c:v>
                </c:pt>
                <c:pt idx="35">
                  <c:v>1417</c:v>
                </c:pt>
                <c:pt idx="36">
                  <c:v>1560</c:v>
                </c:pt>
                <c:pt idx="37">
                  <c:v>1738</c:v>
                </c:pt>
                <c:pt idx="38">
                  <c:v>1530</c:v>
                </c:pt>
                <c:pt idx="39">
                  <c:v>1764</c:v>
                </c:pt>
                <c:pt idx="40">
                  <c:v>1939</c:v>
                </c:pt>
                <c:pt idx="41">
                  <c:v>2142</c:v>
                </c:pt>
                <c:pt idx="42">
                  <c:v>2127</c:v>
                </c:pt>
                <c:pt idx="43">
                  <c:v>2125</c:v>
                </c:pt>
                <c:pt idx="44">
                  <c:v>2181</c:v>
                </c:pt>
                <c:pt idx="45">
                  <c:v>2265</c:v>
                </c:pt>
                <c:pt idx="46">
                  <c:v>2993</c:v>
                </c:pt>
                <c:pt idx="47">
                  <c:v>4555</c:v>
                </c:pt>
                <c:pt idx="48">
                  <c:v>4417</c:v>
                </c:pt>
                <c:pt idx="49">
                  <c:v>4765</c:v>
                </c:pt>
                <c:pt idx="50">
                  <c:v>5551</c:v>
                </c:pt>
                <c:pt idx="51">
                  <c:v>5263</c:v>
                </c:pt>
                <c:pt idx="52">
                  <c:v>4822</c:v>
                </c:pt>
                <c:pt idx="53">
                  <c:v>3958</c:v>
                </c:pt>
                <c:pt idx="54">
                  <c:v>3286</c:v>
                </c:pt>
                <c:pt idx="55">
                  <c:v>3005</c:v>
                </c:pt>
                <c:pt idx="56">
                  <c:v>4048</c:v>
                </c:pt>
                <c:pt idx="57">
                  <c:v>4186</c:v>
                </c:pt>
                <c:pt idx="58">
                  <c:v>4105</c:v>
                </c:pt>
                <c:pt idx="59">
                  <c:v>4922</c:v>
                </c:pt>
                <c:pt idx="60">
                  <c:v>6051</c:v>
                </c:pt>
                <c:pt idx="61">
                  <c:v>4598</c:v>
                </c:pt>
                <c:pt idx="62">
                  <c:v>4488</c:v>
                </c:pt>
                <c:pt idx="63">
                  <c:v>4726</c:v>
                </c:pt>
                <c:pt idx="64">
                  <c:v>4637</c:v>
                </c:pt>
                <c:pt idx="65">
                  <c:v>3850</c:v>
                </c:pt>
                <c:pt idx="66">
                  <c:v>3219</c:v>
                </c:pt>
                <c:pt idx="67">
                  <c:v>2521</c:v>
                </c:pt>
                <c:pt idx="68">
                  <c:v>1804</c:v>
                </c:pt>
                <c:pt idx="69">
                  <c:v>2592</c:v>
                </c:pt>
                <c:pt idx="70">
                  <c:v>2907</c:v>
                </c:pt>
                <c:pt idx="71">
                  <c:v>3113</c:v>
                </c:pt>
                <c:pt idx="72">
                  <c:v>2770</c:v>
                </c:pt>
                <c:pt idx="73">
                  <c:v>2407</c:v>
                </c:pt>
                <c:pt idx="74">
                  <c:v>2081</c:v>
                </c:pt>
                <c:pt idx="75">
                  <c:v>2680</c:v>
                </c:pt>
                <c:pt idx="76">
                  <c:v>2496</c:v>
                </c:pt>
                <c:pt idx="77">
                  <c:v>2368</c:v>
                </c:pt>
                <c:pt idx="78">
                  <c:v>2436</c:v>
                </c:pt>
                <c:pt idx="79">
                  <c:v>2964</c:v>
                </c:pt>
                <c:pt idx="80">
                  <c:v>3285</c:v>
                </c:pt>
                <c:pt idx="81">
                  <c:v>3847</c:v>
                </c:pt>
                <c:pt idx="82">
                  <c:v>3944</c:v>
                </c:pt>
                <c:pt idx="83">
                  <c:v>4037</c:v>
                </c:pt>
                <c:pt idx="84">
                  <c:v>4336</c:v>
                </c:pt>
                <c:pt idx="85">
                  <c:v>4397</c:v>
                </c:pt>
                <c:pt idx="86">
                  <c:v>4225</c:v>
                </c:pt>
                <c:pt idx="87">
                  <c:v>4765</c:v>
                </c:pt>
                <c:pt idx="88">
                  <c:v>5388</c:v>
                </c:pt>
                <c:pt idx="89">
                  <c:v>6248</c:v>
                </c:pt>
                <c:pt idx="90">
                  <c:v>5971</c:v>
                </c:pt>
                <c:pt idx="91">
                  <c:v>6278</c:v>
                </c:pt>
                <c:pt idx="92">
                  <c:v>6967</c:v>
                </c:pt>
                <c:pt idx="93">
                  <c:v>7702</c:v>
                </c:pt>
                <c:pt idx="94">
                  <c:v>9474</c:v>
                </c:pt>
                <c:pt idx="95">
                  <c:v>10656</c:v>
                </c:pt>
                <c:pt idx="96">
                  <c:v>10210</c:v>
                </c:pt>
                <c:pt idx="97">
                  <c:v>9143</c:v>
                </c:pt>
                <c:pt idx="98">
                  <c:v>6052</c:v>
                </c:pt>
                <c:pt idx="99">
                  <c:v>7613</c:v>
                </c:pt>
                <c:pt idx="100">
                  <c:v>8081</c:v>
                </c:pt>
                <c:pt idx="101">
                  <c:v>9356</c:v>
                </c:pt>
                <c:pt idx="102">
                  <c:v>11440</c:v>
                </c:pt>
                <c:pt idx="103">
                  <c:v>9589</c:v>
                </c:pt>
                <c:pt idx="104">
                  <c:v>8341</c:v>
                </c:pt>
                <c:pt idx="105">
                  <c:v>6809</c:v>
                </c:pt>
                <c:pt idx="106">
                  <c:v>3217</c:v>
                </c:pt>
                <c:pt idx="107">
                  <c:v>851</c:v>
                </c:pt>
                <c:pt idx="108">
                  <c:v>715</c:v>
                </c:pt>
                <c:pt idx="109">
                  <c:v>774</c:v>
                </c:pt>
                <c:pt idx="110">
                  <c:v>1070</c:v>
                </c:pt>
                <c:pt idx="111">
                  <c:v>1986</c:v>
                </c:pt>
                <c:pt idx="112">
                  <c:v>1615</c:v>
                </c:pt>
                <c:pt idx="113">
                  <c:v>1786</c:v>
                </c:pt>
                <c:pt idx="114">
                  <c:v>3494</c:v>
                </c:pt>
                <c:pt idx="115">
                  <c:v>3757</c:v>
                </c:pt>
                <c:pt idx="116">
                  <c:v>3350</c:v>
                </c:pt>
                <c:pt idx="117">
                  <c:v>2421</c:v>
                </c:pt>
                <c:pt idx="118">
                  <c:v>2220</c:v>
                </c:pt>
                <c:pt idx="119">
                  <c:v>3103</c:v>
                </c:pt>
                <c:pt idx="120">
                  <c:v>3887</c:v>
                </c:pt>
                <c:pt idx="121">
                  <c:v>3005</c:v>
                </c:pt>
                <c:pt idx="122">
                  <c:v>2848</c:v>
                </c:pt>
                <c:pt idx="123">
                  <c:v>2738</c:v>
                </c:pt>
                <c:pt idx="124">
                  <c:v>2998</c:v>
                </c:pt>
                <c:pt idx="125">
                  <c:v>3354</c:v>
                </c:pt>
                <c:pt idx="126">
                  <c:v>4078</c:v>
                </c:pt>
                <c:pt idx="127">
                  <c:v>2406</c:v>
                </c:pt>
                <c:pt idx="128">
                  <c:v>1967</c:v>
                </c:pt>
                <c:pt idx="129">
                  <c:v>2713</c:v>
                </c:pt>
                <c:pt idx="130">
                  <c:v>2446</c:v>
                </c:pt>
                <c:pt idx="131">
                  <c:v>2678</c:v>
                </c:pt>
                <c:pt idx="132">
                  <c:v>2099</c:v>
                </c:pt>
                <c:pt idx="133">
                  <c:v>1773</c:v>
                </c:pt>
                <c:pt idx="134">
                  <c:v>1107</c:v>
                </c:pt>
                <c:pt idx="135">
                  <c:v>1251</c:v>
                </c:pt>
                <c:pt idx="136">
                  <c:v>1530</c:v>
                </c:pt>
                <c:pt idx="137">
                  <c:v>1269</c:v>
                </c:pt>
                <c:pt idx="138">
                  <c:v>1480</c:v>
                </c:pt>
                <c:pt idx="139">
                  <c:v>1413</c:v>
                </c:pt>
                <c:pt idx="140">
                  <c:v>1264</c:v>
                </c:pt>
                <c:pt idx="141">
                  <c:v>1619</c:v>
                </c:pt>
                <c:pt idx="142">
                  <c:v>1899</c:v>
                </c:pt>
                <c:pt idx="143">
                  <c:v>1965</c:v>
                </c:pt>
                <c:pt idx="144">
                  <c:v>1846</c:v>
                </c:pt>
                <c:pt idx="145">
                  <c:v>1624</c:v>
                </c:pt>
                <c:pt idx="146">
                  <c:v>680</c:v>
                </c:pt>
                <c:pt idx="147">
                  <c:v>750</c:v>
                </c:pt>
                <c:pt idx="148">
                  <c:v>934</c:v>
                </c:pt>
                <c:pt idx="149">
                  <c:v>1155</c:v>
                </c:pt>
                <c:pt idx="150">
                  <c:v>923</c:v>
                </c:pt>
                <c:pt idx="151">
                  <c:v>1004</c:v>
                </c:pt>
                <c:pt idx="152">
                  <c:v>897</c:v>
                </c:pt>
                <c:pt idx="153">
                  <c:v>703</c:v>
                </c:pt>
                <c:pt idx="154">
                  <c:v>766</c:v>
                </c:pt>
                <c:pt idx="155">
                  <c:v>1026</c:v>
                </c:pt>
                <c:pt idx="156">
                  <c:v>1086</c:v>
                </c:pt>
                <c:pt idx="157">
                  <c:v>699</c:v>
                </c:pt>
                <c:pt idx="158">
                  <c:v>760</c:v>
                </c:pt>
                <c:pt idx="159">
                  <c:v>757</c:v>
                </c:pt>
                <c:pt idx="160">
                  <c:v>910</c:v>
                </c:pt>
                <c:pt idx="161">
                  <c:v>863</c:v>
                </c:pt>
                <c:pt idx="162">
                  <c:v>809</c:v>
                </c:pt>
                <c:pt idx="163">
                  <c:v>1171</c:v>
                </c:pt>
                <c:pt idx="164">
                  <c:v>1062</c:v>
                </c:pt>
                <c:pt idx="165">
                  <c:v>1132</c:v>
                </c:pt>
                <c:pt idx="166">
                  <c:v>2003</c:v>
                </c:pt>
                <c:pt idx="167">
                  <c:v>1504</c:v>
                </c:pt>
                <c:pt idx="168">
                  <c:v>1821</c:v>
                </c:pt>
                <c:pt idx="169">
                  <c:v>2277</c:v>
                </c:pt>
                <c:pt idx="170">
                  <c:v>1110</c:v>
                </c:pt>
                <c:pt idx="171">
                  <c:v>1258</c:v>
                </c:pt>
                <c:pt idx="172">
                  <c:v>1362</c:v>
                </c:pt>
                <c:pt idx="173">
                  <c:v>943</c:v>
                </c:pt>
                <c:pt idx="174">
                  <c:v>934</c:v>
                </c:pt>
                <c:pt idx="175">
                  <c:v>850</c:v>
                </c:pt>
                <c:pt idx="176">
                  <c:v>755</c:v>
                </c:pt>
                <c:pt idx="177">
                  <c:v>1147</c:v>
                </c:pt>
                <c:pt idx="178">
                  <c:v>1063</c:v>
                </c:pt>
                <c:pt idx="179">
                  <c:v>1428</c:v>
                </c:pt>
                <c:pt idx="180">
                  <c:v>1153</c:v>
                </c:pt>
                <c:pt idx="181">
                  <c:v>782</c:v>
                </c:pt>
                <c:pt idx="182">
                  <c:v>608</c:v>
                </c:pt>
                <c:pt idx="183">
                  <c:v>540</c:v>
                </c:pt>
                <c:pt idx="184">
                  <c:v>602</c:v>
                </c:pt>
                <c:pt idx="185">
                  <c:v>591</c:v>
                </c:pt>
                <c:pt idx="186">
                  <c:v>589</c:v>
                </c:pt>
                <c:pt idx="187">
                  <c:v>800</c:v>
                </c:pt>
                <c:pt idx="188">
                  <c:v>1131</c:v>
                </c:pt>
                <c:pt idx="189">
                  <c:v>903</c:v>
                </c:pt>
                <c:pt idx="190">
                  <c:v>900</c:v>
                </c:pt>
                <c:pt idx="191">
                  <c:v>721</c:v>
                </c:pt>
                <c:pt idx="192">
                  <c:v>584</c:v>
                </c:pt>
                <c:pt idx="193">
                  <c:v>478</c:v>
                </c:pt>
                <c:pt idx="194">
                  <c:v>317</c:v>
                </c:pt>
                <c:pt idx="195">
                  <c:v>329</c:v>
                </c:pt>
                <c:pt idx="196">
                  <c:v>429</c:v>
                </c:pt>
                <c:pt idx="197">
                  <c:v>703</c:v>
                </c:pt>
                <c:pt idx="198">
                  <c:v>612</c:v>
                </c:pt>
                <c:pt idx="199">
                  <c:v>660</c:v>
                </c:pt>
                <c:pt idx="200">
                  <c:v>656</c:v>
                </c:pt>
                <c:pt idx="201">
                  <c:v>711</c:v>
                </c:pt>
                <c:pt idx="202">
                  <c:v>875</c:v>
                </c:pt>
                <c:pt idx="203">
                  <c:v>857</c:v>
                </c:pt>
                <c:pt idx="204">
                  <c:v>1204</c:v>
                </c:pt>
                <c:pt idx="205">
                  <c:v>961</c:v>
                </c:pt>
                <c:pt idx="206">
                  <c:v>800</c:v>
                </c:pt>
                <c:pt idx="207">
                  <c:v>859</c:v>
                </c:pt>
                <c:pt idx="208">
                  <c:v>1297</c:v>
                </c:pt>
                <c:pt idx="209">
                  <c:v>1109</c:v>
                </c:pt>
                <c:pt idx="210">
                  <c:v>878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887872"/>
        <c:axId val="45889408"/>
      </c:lineChart>
      <c:dateAx>
        <c:axId val="45887872"/>
        <c:scaling>
          <c:orientation val="minMax"/>
        </c:scaling>
        <c:delete val="0"/>
        <c:axPos val="b"/>
        <c:numFmt formatCode="yyyy&quot;年&quot;m&quot;月&quot;;@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5889408"/>
        <c:crosses val="autoZero"/>
        <c:auto val="1"/>
        <c:lblOffset val="100"/>
        <c:baseTimeUnit val="months"/>
      </c:dateAx>
      <c:valAx>
        <c:axId val="45889408"/>
        <c:scaling>
          <c:orientation val="minMax"/>
        </c:scaling>
        <c:delete val="0"/>
        <c:axPos val="l"/>
        <c:majorGridlines/>
        <c:numFmt formatCode="G/通用格式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5887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8331A4-60AD-4C55-9A11-4021A48ED705}" type="doc">
      <dgm:prSet loTypeId="urn:microsoft.com/office/officeart/2005/8/layout/vList3#1" loCatId="list" qsTypeId="urn:microsoft.com/office/officeart/2005/8/quickstyle/simple1" qsCatId="simple" csTypeId="urn:microsoft.com/office/officeart/2005/8/colors/accent2_3" csCatId="accent2" phldr="1"/>
      <dgm:spPr/>
    </dgm:pt>
    <dgm:pt modelId="{B178D71A-B5FB-42B2-9538-0E1440962561}">
      <dgm:prSet phldrT="[文本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zh-CN" dirty="0" smtClean="0"/>
            <a:t>大宗干散货运量所占海运货物的份额相对稳定</a:t>
          </a:r>
          <a:endParaRPr lang="zh-CN" altLang="en-US" dirty="0"/>
        </a:p>
      </dgm:t>
    </dgm:pt>
    <dgm:pt modelId="{3B543719-A799-4D3A-92FF-718DF44F5056}" type="parTrans" cxnId="{DD03D7A7-569F-4EB4-8604-F11BCFBC7EDF}">
      <dgm:prSet/>
      <dgm:spPr/>
      <dgm:t>
        <a:bodyPr/>
        <a:lstStyle/>
        <a:p>
          <a:endParaRPr lang="zh-CN" altLang="en-US"/>
        </a:p>
      </dgm:t>
    </dgm:pt>
    <dgm:pt modelId="{250B8B57-3243-4110-A706-46AC8C3CA358}" type="sibTrans" cxnId="{DD03D7A7-569F-4EB4-8604-F11BCFBC7EDF}">
      <dgm:prSet/>
      <dgm:spPr/>
      <dgm:t>
        <a:bodyPr/>
        <a:lstStyle/>
        <a:p>
          <a:endParaRPr lang="zh-CN" altLang="en-US"/>
        </a:p>
      </dgm:t>
    </dgm:pt>
    <dgm:pt modelId="{315B4677-D531-4F18-B336-66C1E3ADA342}">
      <dgm:prSet phldrT="[文本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zh-CN" dirty="0" smtClean="0"/>
            <a:t>其他干散货和杂货降低</a:t>
          </a:r>
          <a:endParaRPr lang="zh-CN" altLang="en-US" dirty="0"/>
        </a:p>
      </dgm:t>
    </dgm:pt>
    <dgm:pt modelId="{B2831105-E8F7-467D-AA61-557E461C88C9}" type="parTrans" cxnId="{4439940F-8B84-45EE-8431-63CD16217B67}">
      <dgm:prSet/>
      <dgm:spPr/>
      <dgm:t>
        <a:bodyPr/>
        <a:lstStyle/>
        <a:p>
          <a:endParaRPr lang="zh-CN" altLang="en-US"/>
        </a:p>
      </dgm:t>
    </dgm:pt>
    <dgm:pt modelId="{7F860B00-D153-4245-820E-FD227D4581E4}" type="sibTrans" cxnId="{4439940F-8B84-45EE-8431-63CD16217B67}">
      <dgm:prSet/>
      <dgm:spPr/>
      <dgm:t>
        <a:bodyPr/>
        <a:lstStyle/>
        <a:p>
          <a:endParaRPr lang="zh-CN" altLang="en-US"/>
        </a:p>
      </dgm:t>
    </dgm:pt>
    <dgm:pt modelId="{0D19C22E-CBE5-49E4-A240-27DCDC44C2DD}">
      <dgm:prSet phldrT="[文本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zh-CN" dirty="0" smtClean="0"/>
            <a:t>集装箱货运量在逐年提高</a:t>
          </a:r>
          <a:endParaRPr lang="zh-CN" altLang="en-US" dirty="0"/>
        </a:p>
      </dgm:t>
    </dgm:pt>
    <dgm:pt modelId="{E1E15399-55B6-4D30-B313-80DD8280B1E5}" type="parTrans" cxnId="{50250B8E-7E90-4271-A0E9-9447EF478C9F}">
      <dgm:prSet/>
      <dgm:spPr/>
      <dgm:t>
        <a:bodyPr/>
        <a:lstStyle/>
        <a:p>
          <a:endParaRPr lang="zh-CN" altLang="en-US"/>
        </a:p>
      </dgm:t>
    </dgm:pt>
    <dgm:pt modelId="{8678BFE4-D2E2-494A-872D-F1960D6FC36E}" type="sibTrans" cxnId="{50250B8E-7E90-4271-A0E9-9447EF478C9F}">
      <dgm:prSet/>
      <dgm:spPr/>
      <dgm:t>
        <a:bodyPr/>
        <a:lstStyle/>
        <a:p>
          <a:endParaRPr lang="zh-CN" altLang="en-US"/>
        </a:p>
      </dgm:t>
    </dgm:pt>
    <dgm:pt modelId="{D76873CA-FE3D-42B8-B7BE-80BB68D568D2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dirty="0" smtClean="0"/>
            <a:t>液货船需求大幅度增加</a:t>
          </a:r>
          <a:endParaRPr lang="zh-CN" altLang="en-US" dirty="0"/>
        </a:p>
      </dgm:t>
    </dgm:pt>
    <dgm:pt modelId="{577927E6-4B6A-448E-AC57-269484CD1A12}" type="parTrans" cxnId="{3CC0734E-4AD3-4C96-A20D-1BB7558B9ADB}">
      <dgm:prSet/>
      <dgm:spPr/>
      <dgm:t>
        <a:bodyPr/>
        <a:lstStyle/>
        <a:p>
          <a:endParaRPr lang="zh-CN" altLang="en-US"/>
        </a:p>
      </dgm:t>
    </dgm:pt>
    <dgm:pt modelId="{28134A7F-33F0-404D-B3CA-B9536751EFFB}" type="sibTrans" cxnId="{3CC0734E-4AD3-4C96-A20D-1BB7558B9ADB}">
      <dgm:prSet/>
      <dgm:spPr/>
      <dgm:t>
        <a:bodyPr/>
        <a:lstStyle/>
        <a:p>
          <a:endParaRPr lang="zh-CN" altLang="en-US"/>
        </a:p>
      </dgm:t>
    </dgm:pt>
    <dgm:pt modelId="{CDC90177-8A9C-4FFB-BC2C-AAF8F75D227A}" type="pres">
      <dgm:prSet presAssocID="{6A8331A4-60AD-4C55-9A11-4021A48ED705}" presName="linearFlow" presStyleCnt="0">
        <dgm:presLayoutVars>
          <dgm:dir/>
          <dgm:resizeHandles val="exact"/>
        </dgm:presLayoutVars>
      </dgm:prSet>
      <dgm:spPr/>
    </dgm:pt>
    <dgm:pt modelId="{A1F3C0BF-2101-4FE7-9A90-B5F7EF055CCB}" type="pres">
      <dgm:prSet presAssocID="{B178D71A-B5FB-42B2-9538-0E1440962561}" presName="composite" presStyleCnt="0"/>
      <dgm:spPr/>
    </dgm:pt>
    <dgm:pt modelId="{19744C53-DEB1-432B-AFD7-3C9A02D1AA88}" type="pres">
      <dgm:prSet presAssocID="{B178D71A-B5FB-42B2-9538-0E1440962561}" presName="imgShp" presStyleLbl="fgImgPlace1" presStyleIdx="0" presStyleCnt="4"/>
      <dgm:spPr>
        <a:solidFill>
          <a:schemeClr val="accent3">
            <a:lumMod val="50000"/>
          </a:schemeClr>
        </a:solidFill>
      </dgm:spPr>
    </dgm:pt>
    <dgm:pt modelId="{B9C7F4E3-6D27-4DF0-9853-F2A139C3FCA1}" type="pres">
      <dgm:prSet presAssocID="{B178D71A-B5FB-42B2-9538-0E1440962561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9E3F5F6-16C5-4578-B67C-EDAD106CFAE8}" type="pres">
      <dgm:prSet presAssocID="{250B8B57-3243-4110-A706-46AC8C3CA358}" presName="spacing" presStyleCnt="0"/>
      <dgm:spPr/>
    </dgm:pt>
    <dgm:pt modelId="{C7135C75-27FB-4B51-9EF1-28E45F272236}" type="pres">
      <dgm:prSet presAssocID="{315B4677-D531-4F18-B336-66C1E3ADA342}" presName="composite" presStyleCnt="0"/>
      <dgm:spPr/>
    </dgm:pt>
    <dgm:pt modelId="{90DE4420-7C16-49B3-9739-448F4686235C}" type="pres">
      <dgm:prSet presAssocID="{315B4677-D531-4F18-B336-66C1E3ADA342}" presName="imgShp" presStyleLbl="fgImgPlace1" presStyleIdx="1" presStyleCnt="4"/>
      <dgm:spPr>
        <a:solidFill>
          <a:schemeClr val="accent3">
            <a:lumMod val="75000"/>
          </a:schemeClr>
        </a:solidFill>
      </dgm:spPr>
    </dgm:pt>
    <dgm:pt modelId="{4CC7E918-650F-442F-A1E9-5F20499CD8B5}" type="pres">
      <dgm:prSet presAssocID="{315B4677-D531-4F18-B336-66C1E3ADA342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2E32CF7-C6C2-483F-AB21-9C40B13E15F9}" type="pres">
      <dgm:prSet presAssocID="{7F860B00-D153-4245-820E-FD227D4581E4}" presName="spacing" presStyleCnt="0"/>
      <dgm:spPr/>
    </dgm:pt>
    <dgm:pt modelId="{7B4C1DAE-2B14-4D84-929E-D257BF043C9F}" type="pres">
      <dgm:prSet presAssocID="{0D19C22E-CBE5-49E4-A240-27DCDC44C2DD}" presName="composite" presStyleCnt="0"/>
      <dgm:spPr/>
    </dgm:pt>
    <dgm:pt modelId="{EE07DFB2-1FA3-4F30-BEFF-2CB8B335D967}" type="pres">
      <dgm:prSet presAssocID="{0D19C22E-CBE5-49E4-A240-27DCDC44C2DD}" presName="imgShp" presStyleLbl="fgImgPlace1" presStyleIdx="2" presStyleCnt="4"/>
      <dgm:spPr>
        <a:solidFill>
          <a:schemeClr val="accent3">
            <a:lumMod val="60000"/>
            <a:lumOff val="40000"/>
          </a:schemeClr>
        </a:solidFill>
      </dgm:spPr>
    </dgm:pt>
    <dgm:pt modelId="{82258253-F06D-46F5-A709-A65D4AA65EE8}" type="pres">
      <dgm:prSet presAssocID="{0D19C22E-CBE5-49E4-A240-27DCDC44C2DD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1A6ED55-CBB7-455A-9877-5A5458B34165}" type="pres">
      <dgm:prSet presAssocID="{8678BFE4-D2E2-494A-872D-F1960D6FC36E}" presName="spacing" presStyleCnt="0"/>
      <dgm:spPr/>
    </dgm:pt>
    <dgm:pt modelId="{5950CC39-CF92-4A18-9F28-2B957D74E481}" type="pres">
      <dgm:prSet presAssocID="{D76873CA-FE3D-42B8-B7BE-80BB68D568D2}" presName="composite" presStyleCnt="0"/>
      <dgm:spPr/>
    </dgm:pt>
    <dgm:pt modelId="{20353AB5-59F4-4663-B502-15EA79C871A8}" type="pres">
      <dgm:prSet presAssocID="{D76873CA-FE3D-42B8-B7BE-80BB68D568D2}" presName="imgShp" presStyleLbl="fgImgPlace1" presStyleIdx="3" presStyleCnt="4"/>
      <dgm:spPr>
        <a:solidFill>
          <a:schemeClr val="accent3">
            <a:lumMod val="40000"/>
            <a:lumOff val="60000"/>
          </a:schemeClr>
        </a:solidFill>
      </dgm:spPr>
    </dgm:pt>
    <dgm:pt modelId="{1433BE8B-462B-4C47-838F-B9A977D20FBD}" type="pres">
      <dgm:prSet presAssocID="{D76873CA-FE3D-42B8-B7BE-80BB68D568D2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D03D7A7-569F-4EB4-8604-F11BCFBC7EDF}" srcId="{6A8331A4-60AD-4C55-9A11-4021A48ED705}" destId="{B178D71A-B5FB-42B2-9538-0E1440962561}" srcOrd="0" destOrd="0" parTransId="{3B543719-A799-4D3A-92FF-718DF44F5056}" sibTransId="{250B8B57-3243-4110-A706-46AC8C3CA358}"/>
    <dgm:cxn modelId="{4439940F-8B84-45EE-8431-63CD16217B67}" srcId="{6A8331A4-60AD-4C55-9A11-4021A48ED705}" destId="{315B4677-D531-4F18-B336-66C1E3ADA342}" srcOrd="1" destOrd="0" parTransId="{B2831105-E8F7-467D-AA61-557E461C88C9}" sibTransId="{7F860B00-D153-4245-820E-FD227D4581E4}"/>
    <dgm:cxn modelId="{0C01EFE8-12EE-48A3-806C-0F3A9B1B7AE0}" type="presOf" srcId="{B178D71A-B5FB-42B2-9538-0E1440962561}" destId="{B9C7F4E3-6D27-4DF0-9853-F2A139C3FCA1}" srcOrd="0" destOrd="0" presId="urn:microsoft.com/office/officeart/2005/8/layout/vList3#1"/>
    <dgm:cxn modelId="{3CC0734E-4AD3-4C96-A20D-1BB7558B9ADB}" srcId="{6A8331A4-60AD-4C55-9A11-4021A48ED705}" destId="{D76873CA-FE3D-42B8-B7BE-80BB68D568D2}" srcOrd="3" destOrd="0" parTransId="{577927E6-4B6A-448E-AC57-269484CD1A12}" sibTransId="{28134A7F-33F0-404D-B3CA-B9536751EFFB}"/>
    <dgm:cxn modelId="{50250B8E-7E90-4271-A0E9-9447EF478C9F}" srcId="{6A8331A4-60AD-4C55-9A11-4021A48ED705}" destId="{0D19C22E-CBE5-49E4-A240-27DCDC44C2DD}" srcOrd="2" destOrd="0" parTransId="{E1E15399-55B6-4D30-B313-80DD8280B1E5}" sibTransId="{8678BFE4-D2E2-494A-872D-F1960D6FC36E}"/>
    <dgm:cxn modelId="{AA9D92B5-9F03-41D4-843B-36B5A6C68307}" type="presOf" srcId="{0D19C22E-CBE5-49E4-A240-27DCDC44C2DD}" destId="{82258253-F06D-46F5-A709-A65D4AA65EE8}" srcOrd="0" destOrd="0" presId="urn:microsoft.com/office/officeart/2005/8/layout/vList3#1"/>
    <dgm:cxn modelId="{F810C8F5-8DF0-495E-B324-228259C40659}" type="presOf" srcId="{315B4677-D531-4F18-B336-66C1E3ADA342}" destId="{4CC7E918-650F-442F-A1E9-5F20499CD8B5}" srcOrd="0" destOrd="0" presId="urn:microsoft.com/office/officeart/2005/8/layout/vList3#1"/>
    <dgm:cxn modelId="{612674F9-1BB5-4297-9F76-82F3B8F7B601}" type="presOf" srcId="{D76873CA-FE3D-42B8-B7BE-80BB68D568D2}" destId="{1433BE8B-462B-4C47-838F-B9A977D20FBD}" srcOrd="0" destOrd="0" presId="urn:microsoft.com/office/officeart/2005/8/layout/vList3#1"/>
    <dgm:cxn modelId="{66F10AAA-F144-4152-AE5A-63928114AD7C}" type="presOf" srcId="{6A8331A4-60AD-4C55-9A11-4021A48ED705}" destId="{CDC90177-8A9C-4FFB-BC2C-AAF8F75D227A}" srcOrd="0" destOrd="0" presId="urn:microsoft.com/office/officeart/2005/8/layout/vList3#1"/>
    <dgm:cxn modelId="{F7BCF7EE-03EE-4A38-94EE-F2B46F81E4C7}" type="presParOf" srcId="{CDC90177-8A9C-4FFB-BC2C-AAF8F75D227A}" destId="{A1F3C0BF-2101-4FE7-9A90-B5F7EF055CCB}" srcOrd="0" destOrd="0" presId="urn:microsoft.com/office/officeart/2005/8/layout/vList3#1"/>
    <dgm:cxn modelId="{6F87FCD2-2291-4A4E-ABD2-9519FD2BBFC8}" type="presParOf" srcId="{A1F3C0BF-2101-4FE7-9A90-B5F7EF055CCB}" destId="{19744C53-DEB1-432B-AFD7-3C9A02D1AA88}" srcOrd="0" destOrd="0" presId="urn:microsoft.com/office/officeart/2005/8/layout/vList3#1"/>
    <dgm:cxn modelId="{C9515D02-84E2-4D3F-B1C0-E72494197D78}" type="presParOf" srcId="{A1F3C0BF-2101-4FE7-9A90-B5F7EF055CCB}" destId="{B9C7F4E3-6D27-4DF0-9853-F2A139C3FCA1}" srcOrd="1" destOrd="0" presId="urn:microsoft.com/office/officeart/2005/8/layout/vList3#1"/>
    <dgm:cxn modelId="{3D651083-AD67-428E-9107-5DF37135AD69}" type="presParOf" srcId="{CDC90177-8A9C-4FFB-BC2C-AAF8F75D227A}" destId="{E9E3F5F6-16C5-4578-B67C-EDAD106CFAE8}" srcOrd="1" destOrd="0" presId="urn:microsoft.com/office/officeart/2005/8/layout/vList3#1"/>
    <dgm:cxn modelId="{D836F9EE-C806-44EB-A436-7D950E680B4C}" type="presParOf" srcId="{CDC90177-8A9C-4FFB-BC2C-AAF8F75D227A}" destId="{C7135C75-27FB-4B51-9EF1-28E45F272236}" srcOrd="2" destOrd="0" presId="urn:microsoft.com/office/officeart/2005/8/layout/vList3#1"/>
    <dgm:cxn modelId="{571E2A13-CB40-420E-A946-DAB913DAB577}" type="presParOf" srcId="{C7135C75-27FB-4B51-9EF1-28E45F272236}" destId="{90DE4420-7C16-49B3-9739-448F4686235C}" srcOrd="0" destOrd="0" presId="urn:microsoft.com/office/officeart/2005/8/layout/vList3#1"/>
    <dgm:cxn modelId="{AAED7938-F741-410C-A060-F4B82618C326}" type="presParOf" srcId="{C7135C75-27FB-4B51-9EF1-28E45F272236}" destId="{4CC7E918-650F-442F-A1E9-5F20499CD8B5}" srcOrd="1" destOrd="0" presId="urn:microsoft.com/office/officeart/2005/8/layout/vList3#1"/>
    <dgm:cxn modelId="{A831F05B-7183-4A8E-BDF9-30F2A987B67B}" type="presParOf" srcId="{CDC90177-8A9C-4FFB-BC2C-AAF8F75D227A}" destId="{E2E32CF7-C6C2-483F-AB21-9C40B13E15F9}" srcOrd="3" destOrd="0" presId="urn:microsoft.com/office/officeart/2005/8/layout/vList3#1"/>
    <dgm:cxn modelId="{647879BF-9EA7-4B8E-B23A-4053535EA48C}" type="presParOf" srcId="{CDC90177-8A9C-4FFB-BC2C-AAF8F75D227A}" destId="{7B4C1DAE-2B14-4D84-929E-D257BF043C9F}" srcOrd="4" destOrd="0" presId="urn:microsoft.com/office/officeart/2005/8/layout/vList3#1"/>
    <dgm:cxn modelId="{91D73A1C-AA3D-4BF8-A3BB-260271FBFFAC}" type="presParOf" srcId="{7B4C1DAE-2B14-4D84-929E-D257BF043C9F}" destId="{EE07DFB2-1FA3-4F30-BEFF-2CB8B335D967}" srcOrd="0" destOrd="0" presId="urn:microsoft.com/office/officeart/2005/8/layout/vList3#1"/>
    <dgm:cxn modelId="{7A3872BE-1DF9-47CB-A617-51F36242DE5C}" type="presParOf" srcId="{7B4C1DAE-2B14-4D84-929E-D257BF043C9F}" destId="{82258253-F06D-46F5-A709-A65D4AA65EE8}" srcOrd="1" destOrd="0" presId="urn:microsoft.com/office/officeart/2005/8/layout/vList3#1"/>
    <dgm:cxn modelId="{73D1CD80-AC14-459E-A5DE-703416C82268}" type="presParOf" srcId="{CDC90177-8A9C-4FFB-BC2C-AAF8F75D227A}" destId="{C1A6ED55-CBB7-455A-9877-5A5458B34165}" srcOrd="5" destOrd="0" presId="urn:microsoft.com/office/officeart/2005/8/layout/vList3#1"/>
    <dgm:cxn modelId="{996D6440-028E-42CC-AAAF-7A7376E58620}" type="presParOf" srcId="{CDC90177-8A9C-4FFB-BC2C-AAF8F75D227A}" destId="{5950CC39-CF92-4A18-9F28-2B957D74E481}" srcOrd="6" destOrd="0" presId="urn:microsoft.com/office/officeart/2005/8/layout/vList3#1"/>
    <dgm:cxn modelId="{358DDB1A-FAE1-46FB-8D36-9672BDF5F6E9}" type="presParOf" srcId="{5950CC39-CF92-4A18-9F28-2B957D74E481}" destId="{20353AB5-59F4-4663-B502-15EA79C871A8}" srcOrd="0" destOrd="0" presId="urn:microsoft.com/office/officeart/2005/8/layout/vList3#1"/>
    <dgm:cxn modelId="{C93032AB-98C8-4E80-A051-F20DE0C28537}" type="presParOf" srcId="{5950CC39-CF92-4A18-9F28-2B957D74E481}" destId="{1433BE8B-462B-4C47-838F-B9A977D20FB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DC3D76-8A79-40E1-B37B-145B94B86493}" type="doc">
      <dgm:prSet loTypeId="urn:microsoft.com/office/officeart/2008/layout/PictureStrips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AC072C0-E7E4-4AEC-901C-DD86C402CA6F}">
      <dgm:prSet phldrT="[文本]"/>
      <dgm:spPr/>
      <dgm:t>
        <a:bodyPr/>
        <a:lstStyle/>
        <a:p>
          <a:r>
            <a:rPr lang="zh-CN" altLang="en-US" dirty="0" smtClean="0"/>
            <a:t>减少无效供给</a:t>
          </a:r>
          <a:endParaRPr lang="zh-CN" altLang="en-US" dirty="0"/>
        </a:p>
      </dgm:t>
    </dgm:pt>
    <dgm:pt modelId="{C83EEBC7-856C-4DF3-9B0B-F603FE07D3B8}" type="parTrans" cxnId="{57EED8CC-AB67-45F2-8E34-69EF7AD0D4EB}">
      <dgm:prSet/>
      <dgm:spPr/>
      <dgm:t>
        <a:bodyPr/>
        <a:lstStyle/>
        <a:p>
          <a:endParaRPr lang="zh-CN" altLang="en-US"/>
        </a:p>
      </dgm:t>
    </dgm:pt>
    <dgm:pt modelId="{177D19CE-16BB-4BFD-AFB2-D9A0642898ED}" type="sibTrans" cxnId="{57EED8CC-AB67-45F2-8E34-69EF7AD0D4EB}">
      <dgm:prSet/>
      <dgm:spPr/>
      <dgm:t>
        <a:bodyPr/>
        <a:lstStyle/>
        <a:p>
          <a:endParaRPr lang="zh-CN" altLang="en-US"/>
        </a:p>
      </dgm:t>
    </dgm:pt>
    <dgm:pt modelId="{D9178640-92F2-4AA6-A6D6-AC73EE4FF75E}">
      <dgm:prSet phldrT="[文本]"/>
      <dgm:spPr/>
      <dgm:t>
        <a:bodyPr/>
        <a:lstStyle/>
        <a:p>
          <a:r>
            <a:rPr lang="zh-CN" altLang="en-US" dirty="0" smtClean="0"/>
            <a:t>扩大有效供给</a:t>
          </a:r>
          <a:endParaRPr lang="zh-CN" altLang="en-US" dirty="0"/>
        </a:p>
      </dgm:t>
    </dgm:pt>
    <dgm:pt modelId="{01A65D71-2E44-4EE5-8DFC-D27E3C9FF03A}" type="parTrans" cxnId="{E2F3F84F-0F58-4AC3-87D8-D303EDC762C2}">
      <dgm:prSet/>
      <dgm:spPr/>
      <dgm:t>
        <a:bodyPr/>
        <a:lstStyle/>
        <a:p>
          <a:endParaRPr lang="zh-CN" altLang="en-US"/>
        </a:p>
      </dgm:t>
    </dgm:pt>
    <dgm:pt modelId="{2B21A343-6CE9-401E-9A27-837BE9A96D34}" type="sibTrans" cxnId="{E2F3F84F-0F58-4AC3-87D8-D303EDC762C2}">
      <dgm:prSet/>
      <dgm:spPr/>
      <dgm:t>
        <a:bodyPr/>
        <a:lstStyle/>
        <a:p>
          <a:endParaRPr lang="zh-CN" altLang="en-US"/>
        </a:p>
      </dgm:t>
    </dgm:pt>
    <dgm:pt modelId="{E3E261CA-0F66-4A14-96FF-8681AC4930C5}" type="pres">
      <dgm:prSet presAssocID="{1EDC3D76-8A79-40E1-B37B-145B94B8649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5133208-9FE8-49BA-92EB-EDC73502F9B3}" type="pres">
      <dgm:prSet presAssocID="{9AC072C0-E7E4-4AEC-901C-DD86C402CA6F}" presName="composite" presStyleCnt="0"/>
      <dgm:spPr/>
    </dgm:pt>
    <dgm:pt modelId="{A0EAADBE-E6F6-41CF-8204-32C34B9A7A1E}" type="pres">
      <dgm:prSet presAssocID="{9AC072C0-E7E4-4AEC-901C-DD86C402CA6F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CDFE431-4DFE-4CDC-B0B8-2FEB463C6D7B}" type="pres">
      <dgm:prSet presAssocID="{9AC072C0-E7E4-4AEC-901C-DD86C402CA6F}" presName="rect2" presStyleLbl="fgImgPlace1" presStyleIdx="0" presStyleCnt="2"/>
      <dgm:spPr>
        <a:solidFill>
          <a:schemeClr val="tx2">
            <a:lumMod val="75000"/>
            <a:lumOff val="25000"/>
          </a:schemeClr>
        </a:solidFill>
      </dgm:spPr>
      <dgm:extLst/>
    </dgm:pt>
    <dgm:pt modelId="{C511AC19-5F58-4258-8106-CFDAA515C048}" type="pres">
      <dgm:prSet presAssocID="{177D19CE-16BB-4BFD-AFB2-D9A0642898ED}" presName="sibTrans" presStyleCnt="0"/>
      <dgm:spPr/>
    </dgm:pt>
    <dgm:pt modelId="{273AA234-C42D-441A-8149-128AB9E0FD52}" type="pres">
      <dgm:prSet presAssocID="{D9178640-92F2-4AA6-A6D6-AC73EE4FF75E}" presName="composite" presStyleCnt="0"/>
      <dgm:spPr/>
    </dgm:pt>
    <dgm:pt modelId="{BEB370C3-339E-4FA9-BD84-A65D7E52F0B8}" type="pres">
      <dgm:prSet presAssocID="{D9178640-92F2-4AA6-A6D6-AC73EE4FF75E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E08A7E-8373-4243-8F88-09EF34CA8DCE}" type="pres">
      <dgm:prSet presAssocID="{D9178640-92F2-4AA6-A6D6-AC73EE4FF75E}" presName="rect2" presStyleLbl="fgImgPlace1" presStyleIdx="1" presStyleCnt="2"/>
      <dgm:spPr>
        <a:solidFill>
          <a:schemeClr val="tx2">
            <a:lumMod val="75000"/>
            <a:lumOff val="25000"/>
          </a:schemeClr>
        </a:solidFill>
      </dgm:spPr>
      <dgm:extLst/>
    </dgm:pt>
  </dgm:ptLst>
  <dgm:cxnLst>
    <dgm:cxn modelId="{EC7AD590-A55D-47CE-8FC0-4489803737B7}" type="presOf" srcId="{1EDC3D76-8A79-40E1-B37B-145B94B86493}" destId="{E3E261CA-0F66-4A14-96FF-8681AC4930C5}" srcOrd="0" destOrd="0" presId="urn:microsoft.com/office/officeart/2008/layout/PictureStrips"/>
    <dgm:cxn modelId="{E2F3F84F-0F58-4AC3-87D8-D303EDC762C2}" srcId="{1EDC3D76-8A79-40E1-B37B-145B94B86493}" destId="{D9178640-92F2-4AA6-A6D6-AC73EE4FF75E}" srcOrd="1" destOrd="0" parTransId="{01A65D71-2E44-4EE5-8DFC-D27E3C9FF03A}" sibTransId="{2B21A343-6CE9-401E-9A27-837BE9A96D34}"/>
    <dgm:cxn modelId="{2022778E-AE2E-4DBA-A90F-F7DF2BB32D43}" type="presOf" srcId="{9AC072C0-E7E4-4AEC-901C-DD86C402CA6F}" destId="{A0EAADBE-E6F6-41CF-8204-32C34B9A7A1E}" srcOrd="0" destOrd="0" presId="urn:microsoft.com/office/officeart/2008/layout/PictureStrips"/>
    <dgm:cxn modelId="{57EED8CC-AB67-45F2-8E34-69EF7AD0D4EB}" srcId="{1EDC3D76-8A79-40E1-B37B-145B94B86493}" destId="{9AC072C0-E7E4-4AEC-901C-DD86C402CA6F}" srcOrd="0" destOrd="0" parTransId="{C83EEBC7-856C-4DF3-9B0B-F603FE07D3B8}" sibTransId="{177D19CE-16BB-4BFD-AFB2-D9A0642898ED}"/>
    <dgm:cxn modelId="{DC69499A-AF1B-42E5-A6C3-C1785F7654F3}" type="presOf" srcId="{D9178640-92F2-4AA6-A6D6-AC73EE4FF75E}" destId="{BEB370C3-339E-4FA9-BD84-A65D7E52F0B8}" srcOrd="0" destOrd="0" presId="urn:microsoft.com/office/officeart/2008/layout/PictureStrips"/>
    <dgm:cxn modelId="{35A521E1-5CEB-402B-8E0C-25B35E236F67}" type="presParOf" srcId="{E3E261CA-0F66-4A14-96FF-8681AC4930C5}" destId="{35133208-9FE8-49BA-92EB-EDC73502F9B3}" srcOrd="0" destOrd="0" presId="urn:microsoft.com/office/officeart/2008/layout/PictureStrips"/>
    <dgm:cxn modelId="{708F0CE8-B3E2-410B-9A2C-F8BDE9F26CEF}" type="presParOf" srcId="{35133208-9FE8-49BA-92EB-EDC73502F9B3}" destId="{A0EAADBE-E6F6-41CF-8204-32C34B9A7A1E}" srcOrd="0" destOrd="0" presId="urn:microsoft.com/office/officeart/2008/layout/PictureStrips"/>
    <dgm:cxn modelId="{9E2EA3D3-4E8E-419C-840F-A083601E670D}" type="presParOf" srcId="{35133208-9FE8-49BA-92EB-EDC73502F9B3}" destId="{2CDFE431-4DFE-4CDC-B0B8-2FEB463C6D7B}" srcOrd="1" destOrd="0" presId="urn:microsoft.com/office/officeart/2008/layout/PictureStrips"/>
    <dgm:cxn modelId="{BF649D96-8360-47D3-BF8B-D28239377105}" type="presParOf" srcId="{E3E261CA-0F66-4A14-96FF-8681AC4930C5}" destId="{C511AC19-5F58-4258-8106-CFDAA515C048}" srcOrd="1" destOrd="0" presId="urn:microsoft.com/office/officeart/2008/layout/PictureStrips"/>
    <dgm:cxn modelId="{22047961-10EC-4A95-A2B9-4067194CCD2F}" type="presParOf" srcId="{E3E261CA-0F66-4A14-96FF-8681AC4930C5}" destId="{273AA234-C42D-441A-8149-128AB9E0FD52}" srcOrd="2" destOrd="0" presId="urn:microsoft.com/office/officeart/2008/layout/PictureStrips"/>
    <dgm:cxn modelId="{307B76A3-3079-44D6-AE98-BC58707F1FA3}" type="presParOf" srcId="{273AA234-C42D-441A-8149-128AB9E0FD52}" destId="{BEB370C3-339E-4FA9-BD84-A65D7E52F0B8}" srcOrd="0" destOrd="0" presId="urn:microsoft.com/office/officeart/2008/layout/PictureStrips"/>
    <dgm:cxn modelId="{0A4B1BC9-E1CC-43FB-B62A-6EDB23764E7C}" type="presParOf" srcId="{273AA234-C42D-441A-8149-128AB9E0FD52}" destId="{F2E08A7E-8373-4243-8F88-09EF34CA8DC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84F3A6-FDD0-4103-B611-E41C195444B1}" type="doc">
      <dgm:prSet loTypeId="urn:microsoft.com/office/officeart/2005/8/layout/vList6" loCatId="process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ABEF1F3-7ADE-4C94-80AD-1B63DB2B78FC}">
      <dgm:prSet phldrT="[文本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zh-CN" altLang="en-US" sz="2400" dirty="0" smtClean="0"/>
            <a:t>信息技术发展</a:t>
          </a:r>
          <a:endParaRPr lang="zh-CN" altLang="en-US" sz="2400" dirty="0"/>
        </a:p>
      </dgm:t>
    </dgm:pt>
    <dgm:pt modelId="{5549EAF6-3B43-4945-8CEF-138AC6D24CA5}" type="parTrans" cxnId="{E0E472CB-B68B-405C-928A-779362C8B94F}">
      <dgm:prSet/>
      <dgm:spPr/>
      <dgm:t>
        <a:bodyPr/>
        <a:lstStyle/>
        <a:p>
          <a:endParaRPr lang="zh-CN" altLang="en-US"/>
        </a:p>
      </dgm:t>
    </dgm:pt>
    <dgm:pt modelId="{11CE2615-65B8-4988-9118-1B90AD33E47E}" type="sibTrans" cxnId="{E0E472CB-B68B-405C-928A-779362C8B94F}">
      <dgm:prSet/>
      <dgm:spPr/>
      <dgm:t>
        <a:bodyPr/>
        <a:lstStyle/>
        <a:p>
          <a:endParaRPr lang="zh-CN" altLang="en-US"/>
        </a:p>
      </dgm:t>
    </dgm:pt>
    <dgm:pt modelId="{D1B6337B-BDA8-4DCA-A91C-CFDA35D0E585}">
      <dgm:prSet phldrT="[文本]" custT="1"/>
      <dgm:spPr/>
      <dgm:t>
        <a:bodyPr/>
        <a:lstStyle/>
        <a:p>
          <a:r>
            <a:rPr lang="zh-CN" altLang="en-US" sz="1800" dirty="0" smtClean="0"/>
            <a:t>第四次工业革命的影响</a:t>
          </a:r>
          <a:endParaRPr lang="zh-CN" altLang="en-US" sz="1800" dirty="0"/>
        </a:p>
      </dgm:t>
    </dgm:pt>
    <dgm:pt modelId="{20A700FE-9A4E-445B-B537-99CDA1FC3FEF}" type="parTrans" cxnId="{5FF16771-906F-4956-A542-0620C77164A0}">
      <dgm:prSet/>
      <dgm:spPr/>
      <dgm:t>
        <a:bodyPr/>
        <a:lstStyle/>
        <a:p>
          <a:endParaRPr lang="zh-CN" altLang="en-US"/>
        </a:p>
      </dgm:t>
    </dgm:pt>
    <dgm:pt modelId="{4E356213-51A0-49B5-9D6D-38CD11EAD86A}" type="sibTrans" cxnId="{5FF16771-906F-4956-A542-0620C77164A0}">
      <dgm:prSet/>
      <dgm:spPr/>
      <dgm:t>
        <a:bodyPr/>
        <a:lstStyle/>
        <a:p>
          <a:endParaRPr lang="zh-CN" altLang="en-US"/>
        </a:p>
      </dgm:t>
    </dgm:pt>
    <dgm:pt modelId="{1299F34A-0F5B-4F4C-ABFE-69C5A791909E}">
      <dgm:prSet phldrT="[文本]" custT="1"/>
      <dgm:spPr/>
      <dgm:t>
        <a:bodyPr/>
        <a:lstStyle/>
        <a:p>
          <a:r>
            <a:rPr lang="en-US" sz="1800" dirty="0" smtClean="0"/>
            <a:t>E-navigation 1.0</a:t>
          </a:r>
          <a:r>
            <a:rPr lang="zh-CN" sz="1800" dirty="0" smtClean="0"/>
            <a:t>向</a:t>
          </a:r>
          <a:r>
            <a:rPr lang="en-US" sz="1800" dirty="0" smtClean="0"/>
            <a:t>E-navigation 2.0</a:t>
          </a:r>
          <a:r>
            <a:rPr lang="zh-CN" sz="1800" dirty="0" smtClean="0"/>
            <a:t>过渡</a:t>
          </a:r>
          <a:endParaRPr lang="zh-CN" altLang="en-US" sz="1800" dirty="0"/>
        </a:p>
      </dgm:t>
    </dgm:pt>
    <dgm:pt modelId="{77EDFC05-EE1D-459A-B3CF-DEC952293C2C}" type="parTrans" cxnId="{7C9D7102-1520-4BE4-960C-874CBE706243}">
      <dgm:prSet/>
      <dgm:spPr/>
      <dgm:t>
        <a:bodyPr/>
        <a:lstStyle/>
        <a:p>
          <a:endParaRPr lang="zh-CN" altLang="en-US"/>
        </a:p>
      </dgm:t>
    </dgm:pt>
    <dgm:pt modelId="{151915FA-C162-40B3-824D-4128B8329109}" type="sibTrans" cxnId="{7C9D7102-1520-4BE4-960C-874CBE706243}">
      <dgm:prSet/>
      <dgm:spPr/>
      <dgm:t>
        <a:bodyPr/>
        <a:lstStyle/>
        <a:p>
          <a:endParaRPr lang="zh-CN" altLang="en-US"/>
        </a:p>
      </dgm:t>
    </dgm:pt>
    <dgm:pt modelId="{EE991DEC-307D-4CB2-8F74-FA7EEC0F5A44}">
      <dgm:prSet phldrT="[文本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zh-CN" altLang="en-US" sz="2000" dirty="0" smtClean="0"/>
            <a:t>衍生人才需求</a:t>
          </a:r>
          <a:endParaRPr lang="zh-CN" altLang="en-US" sz="2000" dirty="0"/>
        </a:p>
      </dgm:t>
    </dgm:pt>
    <dgm:pt modelId="{892D7D13-F434-482A-8CB8-E5C789988DD5}" type="parTrans" cxnId="{9D42D23C-6B67-4005-BF7D-A7218ACE45BF}">
      <dgm:prSet/>
      <dgm:spPr/>
      <dgm:t>
        <a:bodyPr/>
        <a:lstStyle/>
        <a:p>
          <a:endParaRPr lang="zh-CN" altLang="en-US"/>
        </a:p>
      </dgm:t>
    </dgm:pt>
    <dgm:pt modelId="{C169DDA8-1E5E-4DDC-A1E0-6616E21905CF}" type="sibTrans" cxnId="{9D42D23C-6B67-4005-BF7D-A7218ACE45BF}">
      <dgm:prSet/>
      <dgm:spPr/>
      <dgm:t>
        <a:bodyPr/>
        <a:lstStyle/>
        <a:p>
          <a:endParaRPr lang="zh-CN" altLang="en-US"/>
        </a:p>
      </dgm:t>
    </dgm:pt>
    <dgm:pt modelId="{81B56DE0-65DB-4F48-A2DB-802797B4AA1F}">
      <dgm:prSet phldrT="[文本]"/>
      <dgm:spPr/>
      <dgm:t>
        <a:bodyPr/>
        <a:lstStyle/>
        <a:p>
          <a:r>
            <a:rPr lang="zh-CN" altLang="en-US" dirty="0" smtClean="0"/>
            <a:t>支持</a:t>
          </a:r>
          <a:r>
            <a:rPr lang="zh-CN" dirty="0" smtClean="0"/>
            <a:t>我国海洋强国和海运强国建设</a:t>
          </a:r>
          <a:endParaRPr lang="zh-CN" altLang="en-US" dirty="0"/>
        </a:p>
      </dgm:t>
    </dgm:pt>
    <dgm:pt modelId="{76941CE8-D077-42E0-A627-C02256F7EDF4}" type="parTrans" cxnId="{0E0E5071-B54F-45EA-AB24-7A313BC85710}">
      <dgm:prSet/>
      <dgm:spPr/>
      <dgm:t>
        <a:bodyPr/>
        <a:lstStyle/>
        <a:p>
          <a:endParaRPr lang="zh-CN" altLang="en-US"/>
        </a:p>
      </dgm:t>
    </dgm:pt>
    <dgm:pt modelId="{3340CAEC-4B70-4F6D-AE12-A8BFF36B6C46}" type="sibTrans" cxnId="{0E0E5071-B54F-45EA-AB24-7A313BC85710}">
      <dgm:prSet/>
      <dgm:spPr/>
      <dgm:t>
        <a:bodyPr/>
        <a:lstStyle/>
        <a:p>
          <a:endParaRPr lang="zh-CN" altLang="en-US"/>
        </a:p>
      </dgm:t>
    </dgm:pt>
    <dgm:pt modelId="{16BC24B9-E888-4F25-8AAC-AAB42A85A29E}">
      <dgm:prSet phldrT="[文本]"/>
      <dgm:spPr/>
      <dgm:t>
        <a:bodyPr/>
        <a:lstStyle/>
        <a:p>
          <a:r>
            <a:rPr lang="zh-CN" dirty="0" smtClean="0"/>
            <a:t>具有航海经验的高素质复合型人才</a:t>
          </a:r>
          <a:r>
            <a:rPr lang="zh-CN" altLang="en-US" dirty="0" smtClean="0"/>
            <a:t>的需求</a:t>
          </a:r>
          <a:endParaRPr lang="zh-CN" altLang="en-US" dirty="0"/>
        </a:p>
      </dgm:t>
    </dgm:pt>
    <dgm:pt modelId="{AA75487F-06F5-4EE1-B1CE-11A308A720B8}" type="parTrans" cxnId="{A8FD6062-9CEA-4A19-9E4F-F5D5B5DB8FEC}">
      <dgm:prSet/>
      <dgm:spPr/>
      <dgm:t>
        <a:bodyPr/>
        <a:lstStyle/>
        <a:p>
          <a:endParaRPr lang="zh-CN" altLang="en-US"/>
        </a:p>
      </dgm:t>
    </dgm:pt>
    <dgm:pt modelId="{1DC8F987-5CA3-494D-A125-A590BB718BA2}" type="sibTrans" cxnId="{A8FD6062-9CEA-4A19-9E4F-F5D5B5DB8FEC}">
      <dgm:prSet/>
      <dgm:spPr/>
      <dgm:t>
        <a:bodyPr/>
        <a:lstStyle/>
        <a:p>
          <a:endParaRPr lang="zh-CN" altLang="en-US"/>
        </a:p>
      </dgm:t>
    </dgm:pt>
    <dgm:pt modelId="{B2D36526-791B-4FD8-A10F-F2FB5FDA76EC}" type="pres">
      <dgm:prSet presAssocID="{1684F3A6-FDD0-4103-B611-E41C195444B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D43D87D4-C561-4E50-9A4C-6AFDE38B77BE}" type="pres">
      <dgm:prSet presAssocID="{8ABEF1F3-7ADE-4C94-80AD-1B63DB2B78FC}" presName="linNode" presStyleCnt="0"/>
      <dgm:spPr/>
    </dgm:pt>
    <dgm:pt modelId="{1A5B7D21-29F9-4ADA-B7E0-9ED22F1A31D5}" type="pres">
      <dgm:prSet presAssocID="{8ABEF1F3-7ADE-4C94-80AD-1B63DB2B78FC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972127-063D-43BD-8332-6769D0DE710F}" type="pres">
      <dgm:prSet presAssocID="{8ABEF1F3-7ADE-4C94-80AD-1B63DB2B78FC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482EE1D-69DD-4BD2-84CB-A51C1DD24CE2}" type="pres">
      <dgm:prSet presAssocID="{11CE2615-65B8-4988-9118-1B90AD33E47E}" presName="spacing" presStyleCnt="0"/>
      <dgm:spPr/>
    </dgm:pt>
    <dgm:pt modelId="{EA65524B-B970-4EA8-A2BF-BAB0AA09C416}" type="pres">
      <dgm:prSet presAssocID="{EE991DEC-307D-4CB2-8F74-FA7EEC0F5A44}" presName="linNode" presStyleCnt="0"/>
      <dgm:spPr/>
    </dgm:pt>
    <dgm:pt modelId="{7A8D5544-2164-4DB2-AFEB-52BB67C1933B}" type="pres">
      <dgm:prSet presAssocID="{EE991DEC-307D-4CB2-8F74-FA7EEC0F5A44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D81B275-3CE2-4717-8DD7-3AAAF90B1AEB}" type="pres">
      <dgm:prSet presAssocID="{EE991DEC-307D-4CB2-8F74-FA7EEC0F5A44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E068DC4-5A75-4582-AC76-AAA704AD9555}" type="presOf" srcId="{1299F34A-0F5B-4F4C-ABFE-69C5A791909E}" destId="{C0972127-063D-43BD-8332-6769D0DE710F}" srcOrd="0" destOrd="1" presId="urn:microsoft.com/office/officeart/2005/8/layout/vList6"/>
    <dgm:cxn modelId="{A8FD6062-9CEA-4A19-9E4F-F5D5B5DB8FEC}" srcId="{EE991DEC-307D-4CB2-8F74-FA7EEC0F5A44}" destId="{16BC24B9-E888-4F25-8AAC-AAB42A85A29E}" srcOrd="1" destOrd="0" parTransId="{AA75487F-06F5-4EE1-B1CE-11A308A720B8}" sibTransId="{1DC8F987-5CA3-494D-A125-A590BB718BA2}"/>
    <dgm:cxn modelId="{8232971E-E6A1-48D6-B789-4AB00796F3A2}" type="presOf" srcId="{1684F3A6-FDD0-4103-B611-E41C195444B1}" destId="{B2D36526-791B-4FD8-A10F-F2FB5FDA76EC}" srcOrd="0" destOrd="0" presId="urn:microsoft.com/office/officeart/2005/8/layout/vList6"/>
    <dgm:cxn modelId="{24DF2D0F-4AE5-4A18-B8E9-0835A9FD40F3}" type="presOf" srcId="{16BC24B9-E888-4F25-8AAC-AAB42A85A29E}" destId="{AD81B275-3CE2-4717-8DD7-3AAAF90B1AEB}" srcOrd="0" destOrd="1" presId="urn:microsoft.com/office/officeart/2005/8/layout/vList6"/>
    <dgm:cxn modelId="{7C9D7102-1520-4BE4-960C-874CBE706243}" srcId="{8ABEF1F3-7ADE-4C94-80AD-1B63DB2B78FC}" destId="{1299F34A-0F5B-4F4C-ABFE-69C5A791909E}" srcOrd="1" destOrd="0" parTransId="{77EDFC05-EE1D-459A-B3CF-DEC952293C2C}" sibTransId="{151915FA-C162-40B3-824D-4128B8329109}"/>
    <dgm:cxn modelId="{E99B64B1-B6E6-4CD1-ADBD-26993C9A1E29}" type="presOf" srcId="{D1B6337B-BDA8-4DCA-A91C-CFDA35D0E585}" destId="{C0972127-063D-43BD-8332-6769D0DE710F}" srcOrd="0" destOrd="0" presId="urn:microsoft.com/office/officeart/2005/8/layout/vList6"/>
    <dgm:cxn modelId="{9D42D23C-6B67-4005-BF7D-A7218ACE45BF}" srcId="{1684F3A6-FDD0-4103-B611-E41C195444B1}" destId="{EE991DEC-307D-4CB2-8F74-FA7EEC0F5A44}" srcOrd="1" destOrd="0" parTransId="{892D7D13-F434-482A-8CB8-E5C789988DD5}" sibTransId="{C169DDA8-1E5E-4DDC-A1E0-6616E21905CF}"/>
    <dgm:cxn modelId="{5FF16771-906F-4956-A542-0620C77164A0}" srcId="{8ABEF1F3-7ADE-4C94-80AD-1B63DB2B78FC}" destId="{D1B6337B-BDA8-4DCA-A91C-CFDA35D0E585}" srcOrd="0" destOrd="0" parTransId="{20A700FE-9A4E-445B-B537-99CDA1FC3FEF}" sibTransId="{4E356213-51A0-49B5-9D6D-38CD11EAD86A}"/>
    <dgm:cxn modelId="{0E0E5071-B54F-45EA-AB24-7A313BC85710}" srcId="{EE991DEC-307D-4CB2-8F74-FA7EEC0F5A44}" destId="{81B56DE0-65DB-4F48-A2DB-802797B4AA1F}" srcOrd="0" destOrd="0" parTransId="{76941CE8-D077-42E0-A627-C02256F7EDF4}" sibTransId="{3340CAEC-4B70-4F6D-AE12-A8BFF36B6C46}"/>
    <dgm:cxn modelId="{E31A3BDF-AC2D-49E5-9D4B-362B619BE6A1}" type="presOf" srcId="{81B56DE0-65DB-4F48-A2DB-802797B4AA1F}" destId="{AD81B275-3CE2-4717-8DD7-3AAAF90B1AEB}" srcOrd="0" destOrd="0" presId="urn:microsoft.com/office/officeart/2005/8/layout/vList6"/>
    <dgm:cxn modelId="{B92A130B-CE14-4EF0-A011-423E2A54C7BF}" type="presOf" srcId="{EE991DEC-307D-4CB2-8F74-FA7EEC0F5A44}" destId="{7A8D5544-2164-4DB2-AFEB-52BB67C1933B}" srcOrd="0" destOrd="0" presId="urn:microsoft.com/office/officeart/2005/8/layout/vList6"/>
    <dgm:cxn modelId="{E0E472CB-B68B-405C-928A-779362C8B94F}" srcId="{1684F3A6-FDD0-4103-B611-E41C195444B1}" destId="{8ABEF1F3-7ADE-4C94-80AD-1B63DB2B78FC}" srcOrd="0" destOrd="0" parTransId="{5549EAF6-3B43-4945-8CEF-138AC6D24CA5}" sibTransId="{11CE2615-65B8-4988-9118-1B90AD33E47E}"/>
    <dgm:cxn modelId="{40DB1846-00B6-4E58-AB2F-1B60869E3B1B}" type="presOf" srcId="{8ABEF1F3-7ADE-4C94-80AD-1B63DB2B78FC}" destId="{1A5B7D21-29F9-4ADA-B7E0-9ED22F1A31D5}" srcOrd="0" destOrd="0" presId="urn:microsoft.com/office/officeart/2005/8/layout/vList6"/>
    <dgm:cxn modelId="{C1AB975A-8366-4E31-9F8E-F9FC189653EF}" type="presParOf" srcId="{B2D36526-791B-4FD8-A10F-F2FB5FDA76EC}" destId="{D43D87D4-C561-4E50-9A4C-6AFDE38B77BE}" srcOrd="0" destOrd="0" presId="urn:microsoft.com/office/officeart/2005/8/layout/vList6"/>
    <dgm:cxn modelId="{18E94219-9582-46F5-A38C-D2BD9F97D006}" type="presParOf" srcId="{D43D87D4-C561-4E50-9A4C-6AFDE38B77BE}" destId="{1A5B7D21-29F9-4ADA-B7E0-9ED22F1A31D5}" srcOrd="0" destOrd="0" presId="urn:microsoft.com/office/officeart/2005/8/layout/vList6"/>
    <dgm:cxn modelId="{6D6F6FCD-1421-4905-B1FE-44D6A18EDDCB}" type="presParOf" srcId="{D43D87D4-C561-4E50-9A4C-6AFDE38B77BE}" destId="{C0972127-063D-43BD-8332-6769D0DE710F}" srcOrd="1" destOrd="0" presId="urn:microsoft.com/office/officeart/2005/8/layout/vList6"/>
    <dgm:cxn modelId="{A4723C44-4ECA-4688-A46F-D07DFFD6286F}" type="presParOf" srcId="{B2D36526-791B-4FD8-A10F-F2FB5FDA76EC}" destId="{B482EE1D-69DD-4BD2-84CB-A51C1DD24CE2}" srcOrd="1" destOrd="0" presId="urn:microsoft.com/office/officeart/2005/8/layout/vList6"/>
    <dgm:cxn modelId="{F81B4F8F-4129-4DAD-B03C-619FFF24EA43}" type="presParOf" srcId="{B2D36526-791B-4FD8-A10F-F2FB5FDA76EC}" destId="{EA65524B-B970-4EA8-A2BF-BAB0AA09C416}" srcOrd="2" destOrd="0" presId="urn:microsoft.com/office/officeart/2005/8/layout/vList6"/>
    <dgm:cxn modelId="{85CD110D-CF8C-411F-96AE-6566353D54B3}" type="presParOf" srcId="{EA65524B-B970-4EA8-A2BF-BAB0AA09C416}" destId="{7A8D5544-2164-4DB2-AFEB-52BB67C1933B}" srcOrd="0" destOrd="0" presId="urn:microsoft.com/office/officeart/2005/8/layout/vList6"/>
    <dgm:cxn modelId="{A547B117-B4D7-4A32-98DF-09371CFECF2B}" type="presParOf" srcId="{EA65524B-B970-4EA8-A2BF-BAB0AA09C416}" destId="{AD81B275-3CE2-4717-8DD7-3AAAF90B1AE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56FCE8-D21D-4E6D-9DAD-A58A79C1A376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DEB720C-3FF8-4E5B-9DF6-7114C95CAEA9}">
      <dgm:prSet phldrT="[文本]" custT="1"/>
      <dgm:spPr/>
      <dgm:t>
        <a:bodyPr/>
        <a:lstStyle/>
        <a:p>
          <a:r>
            <a:rPr lang="zh-CN" altLang="en-US" sz="2800" dirty="0" smtClean="0">
              <a:solidFill>
                <a:srgbClr val="FFC000"/>
              </a:solidFill>
            </a:rPr>
            <a:t>海运经济新业态</a:t>
          </a:r>
          <a:endParaRPr lang="zh-CN" altLang="en-US" sz="2800" dirty="0">
            <a:solidFill>
              <a:srgbClr val="FFC000"/>
            </a:solidFill>
          </a:endParaRPr>
        </a:p>
      </dgm:t>
    </dgm:pt>
    <dgm:pt modelId="{7B8B3C64-48FB-41F4-BE6F-5E172BFA2711}" type="parTrans" cxnId="{FF9A6F3D-4D5B-45E9-90E7-42B99095E108}">
      <dgm:prSet/>
      <dgm:spPr/>
      <dgm:t>
        <a:bodyPr/>
        <a:lstStyle/>
        <a:p>
          <a:endParaRPr lang="zh-CN" altLang="en-US"/>
        </a:p>
      </dgm:t>
    </dgm:pt>
    <dgm:pt modelId="{233C4791-8AD7-4A3B-9640-641B6A9B01DD}" type="sibTrans" cxnId="{FF9A6F3D-4D5B-45E9-90E7-42B99095E108}">
      <dgm:prSet/>
      <dgm:spPr/>
      <dgm:t>
        <a:bodyPr/>
        <a:lstStyle/>
        <a:p>
          <a:endParaRPr lang="zh-CN" altLang="en-US"/>
        </a:p>
      </dgm:t>
    </dgm:pt>
    <dgm:pt modelId="{08FB947F-1599-4F5B-892C-98CA6FEC0E95}">
      <dgm:prSet phldrT="[文本]" custT="1"/>
      <dgm:spPr/>
      <dgm:t>
        <a:bodyPr/>
        <a:lstStyle/>
        <a:p>
          <a:r>
            <a:rPr lang="zh-CN" altLang="en-US" sz="2000" dirty="0" smtClean="0"/>
            <a:t>海上交通运输相关的不同产业间的组合</a:t>
          </a:r>
          <a:endParaRPr lang="zh-CN" altLang="en-US" sz="2000" dirty="0"/>
        </a:p>
      </dgm:t>
    </dgm:pt>
    <dgm:pt modelId="{7B0A3D76-C5BB-46FE-8805-574C778957E1}" type="parTrans" cxnId="{347A1538-CE06-4B78-AAB3-321F19285221}">
      <dgm:prSet/>
      <dgm:spPr/>
      <dgm:t>
        <a:bodyPr/>
        <a:lstStyle/>
        <a:p>
          <a:endParaRPr lang="zh-CN" altLang="en-US"/>
        </a:p>
      </dgm:t>
    </dgm:pt>
    <dgm:pt modelId="{86324ED3-00BD-484C-B3FE-1DDC877CAC57}" type="sibTrans" cxnId="{347A1538-CE06-4B78-AAB3-321F19285221}">
      <dgm:prSet/>
      <dgm:spPr/>
      <dgm:t>
        <a:bodyPr/>
        <a:lstStyle/>
        <a:p>
          <a:endParaRPr lang="zh-CN" altLang="en-US"/>
        </a:p>
      </dgm:t>
    </dgm:pt>
    <dgm:pt modelId="{ADD8644F-8701-4087-A2A1-1D13B994000B}">
      <dgm:prSet phldrT="[文本]" custT="1"/>
      <dgm:spPr/>
      <dgm:t>
        <a:bodyPr/>
        <a:lstStyle/>
        <a:p>
          <a:r>
            <a:rPr lang="zh-CN" altLang="en-US" sz="2000" dirty="0" smtClean="0"/>
            <a:t>企业内部价值链和海事产业链环节的分化、融合、行业跨界整合</a:t>
          </a:r>
          <a:endParaRPr lang="zh-CN" altLang="en-US" sz="2000" dirty="0"/>
        </a:p>
      </dgm:t>
    </dgm:pt>
    <dgm:pt modelId="{956B5A5E-1699-440B-BD34-371F22966378}" type="parTrans" cxnId="{42826CA1-1A11-4514-9D18-1928B8517A87}">
      <dgm:prSet/>
      <dgm:spPr/>
      <dgm:t>
        <a:bodyPr/>
        <a:lstStyle/>
        <a:p>
          <a:endParaRPr lang="zh-CN" altLang="en-US"/>
        </a:p>
      </dgm:t>
    </dgm:pt>
    <dgm:pt modelId="{02AB9AEB-93A3-473B-BD78-624DD44D03C0}" type="sibTrans" cxnId="{42826CA1-1A11-4514-9D18-1928B8517A87}">
      <dgm:prSet/>
      <dgm:spPr/>
      <dgm:t>
        <a:bodyPr/>
        <a:lstStyle/>
        <a:p>
          <a:endParaRPr lang="zh-CN" altLang="en-US"/>
        </a:p>
      </dgm:t>
    </dgm:pt>
    <dgm:pt modelId="{8C6D09C9-3001-4609-85BF-104CB7486A4B}">
      <dgm:prSet phldrT="[文本]" custT="1"/>
      <dgm:spPr/>
      <dgm:t>
        <a:bodyPr/>
        <a:lstStyle/>
        <a:p>
          <a:r>
            <a:rPr lang="zh-CN" altLang="en-US" sz="2000" dirty="0" smtClean="0"/>
            <a:t>嫁接信息及互联网技术所形成的新型企业、商业乃至产业的组织形态</a:t>
          </a:r>
          <a:endParaRPr lang="zh-CN" altLang="en-US" sz="2000" dirty="0"/>
        </a:p>
      </dgm:t>
    </dgm:pt>
    <dgm:pt modelId="{BDE80E03-329F-4EFD-AFE1-2684B39E2068}" type="parTrans" cxnId="{832118F4-4886-4F77-839C-632264443E15}">
      <dgm:prSet/>
      <dgm:spPr/>
      <dgm:t>
        <a:bodyPr/>
        <a:lstStyle/>
        <a:p>
          <a:endParaRPr lang="zh-CN" altLang="en-US"/>
        </a:p>
      </dgm:t>
    </dgm:pt>
    <dgm:pt modelId="{58DFED7E-255B-48D8-800C-874368E1ADF7}" type="sibTrans" cxnId="{832118F4-4886-4F77-839C-632264443E15}">
      <dgm:prSet/>
      <dgm:spPr/>
      <dgm:t>
        <a:bodyPr/>
        <a:lstStyle/>
        <a:p>
          <a:endParaRPr lang="zh-CN" altLang="en-US"/>
        </a:p>
      </dgm:t>
    </dgm:pt>
    <dgm:pt modelId="{8DCCEBA6-2732-45C4-9F16-C213CE104B92}" type="pres">
      <dgm:prSet presAssocID="{7256FCE8-D21D-4E6D-9DAD-A58A79C1A37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DDA64650-238B-4A0E-8343-E58E729108B1}" type="pres">
      <dgm:prSet presAssocID="{9DEB720C-3FF8-4E5B-9DF6-7114C95CAEA9}" presName="thickLine" presStyleLbl="alignNode1" presStyleIdx="0" presStyleCnt="1"/>
      <dgm:spPr/>
    </dgm:pt>
    <dgm:pt modelId="{A825AEE2-BFE9-469B-9FFF-4589D7FDD7B3}" type="pres">
      <dgm:prSet presAssocID="{9DEB720C-3FF8-4E5B-9DF6-7114C95CAEA9}" presName="horz1" presStyleCnt="0"/>
      <dgm:spPr/>
    </dgm:pt>
    <dgm:pt modelId="{3CF14CE4-8B8E-4182-8580-C3D3851472C9}" type="pres">
      <dgm:prSet presAssocID="{9DEB720C-3FF8-4E5B-9DF6-7114C95CAEA9}" presName="tx1" presStyleLbl="revTx" presStyleIdx="0" presStyleCnt="4" custScaleX="115686"/>
      <dgm:spPr/>
      <dgm:t>
        <a:bodyPr/>
        <a:lstStyle/>
        <a:p>
          <a:endParaRPr lang="zh-CN" altLang="en-US"/>
        </a:p>
      </dgm:t>
    </dgm:pt>
    <dgm:pt modelId="{05EBE598-1E9C-468C-B403-7CAD614CE23F}" type="pres">
      <dgm:prSet presAssocID="{9DEB720C-3FF8-4E5B-9DF6-7114C95CAEA9}" presName="vert1" presStyleCnt="0"/>
      <dgm:spPr/>
    </dgm:pt>
    <dgm:pt modelId="{6E9C42CC-934A-4C75-B80F-1496AEBDAFE6}" type="pres">
      <dgm:prSet presAssocID="{08FB947F-1599-4F5B-892C-98CA6FEC0E95}" presName="vertSpace2a" presStyleCnt="0"/>
      <dgm:spPr/>
    </dgm:pt>
    <dgm:pt modelId="{94865A23-277C-4BC6-92F7-6FD88B7CC78D}" type="pres">
      <dgm:prSet presAssocID="{08FB947F-1599-4F5B-892C-98CA6FEC0E95}" presName="horz2" presStyleCnt="0"/>
      <dgm:spPr/>
    </dgm:pt>
    <dgm:pt modelId="{3E1AABB8-0923-45CA-B2A7-A29F62C5C372}" type="pres">
      <dgm:prSet presAssocID="{08FB947F-1599-4F5B-892C-98CA6FEC0E95}" presName="horzSpace2" presStyleCnt="0"/>
      <dgm:spPr/>
    </dgm:pt>
    <dgm:pt modelId="{8974C187-6427-48E4-B20C-E2D5193E97CB}" type="pres">
      <dgm:prSet presAssocID="{08FB947F-1599-4F5B-892C-98CA6FEC0E95}" presName="tx2" presStyleLbl="revTx" presStyleIdx="1" presStyleCnt="4"/>
      <dgm:spPr/>
      <dgm:t>
        <a:bodyPr/>
        <a:lstStyle/>
        <a:p>
          <a:endParaRPr lang="zh-CN" altLang="en-US"/>
        </a:p>
      </dgm:t>
    </dgm:pt>
    <dgm:pt modelId="{3AB4049B-47A1-4587-8941-1ABB21F278E1}" type="pres">
      <dgm:prSet presAssocID="{08FB947F-1599-4F5B-892C-98CA6FEC0E95}" presName="vert2" presStyleCnt="0"/>
      <dgm:spPr/>
    </dgm:pt>
    <dgm:pt modelId="{76BD674F-299D-4283-A74A-81B512DC88D6}" type="pres">
      <dgm:prSet presAssocID="{08FB947F-1599-4F5B-892C-98CA6FEC0E95}" presName="thinLine2b" presStyleLbl="callout" presStyleIdx="0" presStyleCnt="3"/>
      <dgm:spPr/>
    </dgm:pt>
    <dgm:pt modelId="{BDF2BF86-C81F-4F90-B079-34B5A4FA96FA}" type="pres">
      <dgm:prSet presAssocID="{08FB947F-1599-4F5B-892C-98CA6FEC0E95}" presName="vertSpace2b" presStyleCnt="0"/>
      <dgm:spPr/>
    </dgm:pt>
    <dgm:pt modelId="{F537F600-0639-4613-A4E8-005AC0E2E1B5}" type="pres">
      <dgm:prSet presAssocID="{ADD8644F-8701-4087-A2A1-1D13B994000B}" presName="horz2" presStyleCnt="0"/>
      <dgm:spPr/>
    </dgm:pt>
    <dgm:pt modelId="{0FA6B3B7-6B1A-41B9-800F-912A4C5B6D6D}" type="pres">
      <dgm:prSet presAssocID="{ADD8644F-8701-4087-A2A1-1D13B994000B}" presName="horzSpace2" presStyleCnt="0"/>
      <dgm:spPr/>
    </dgm:pt>
    <dgm:pt modelId="{F31EDE85-1FDD-4EB2-88C9-6DBCA9A3634A}" type="pres">
      <dgm:prSet presAssocID="{ADD8644F-8701-4087-A2A1-1D13B994000B}" presName="tx2" presStyleLbl="revTx" presStyleIdx="2" presStyleCnt="4" custScaleY="130498"/>
      <dgm:spPr/>
      <dgm:t>
        <a:bodyPr/>
        <a:lstStyle/>
        <a:p>
          <a:endParaRPr lang="zh-CN" altLang="en-US"/>
        </a:p>
      </dgm:t>
    </dgm:pt>
    <dgm:pt modelId="{5BB25744-3624-4160-BA53-EE993B1395EC}" type="pres">
      <dgm:prSet presAssocID="{ADD8644F-8701-4087-A2A1-1D13B994000B}" presName="vert2" presStyleCnt="0"/>
      <dgm:spPr/>
    </dgm:pt>
    <dgm:pt modelId="{99426425-1093-493B-B947-AAF934A7E349}" type="pres">
      <dgm:prSet presAssocID="{ADD8644F-8701-4087-A2A1-1D13B994000B}" presName="thinLine2b" presStyleLbl="callout" presStyleIdx="1" presStyleCnt="3"/>
      <dgm:spPr/>
    </dgm:pt>
    <dgm:pt modelId="{B3C13597-8722-4E98-8495-9E5CFD64A9D3}" type="pres">
      <dgm:prSet presAssocID="{ADD8644F-8701-4087-A2A1-1D13B994000B}" presName="vertSpace2b" presStyleCnt="0"/>
      <dgm:spPr/>
    </dgm:pt>
    <dgm:pt modelId="{10949FAB-F26E-40F8-9B87-93D7C33C0B6D}" type="pres">
      <dgm:prSet presAssocID="{8C6D09C9-3001-4609-85BF-104CB7486A4B}" presName="horz2" presStyleCnt="0"/>
      <dgm:spPr/>
    </dgm:pt>
    <dgm:pt modelId="{FB84F0EA-A5AB-4162-86D5-870FD91F28BE}" type="pres">
      <dgm:prSet presAssocID="{8C6D09C9-3001-4609-85BF-104CB7486A4B}" presName="horzSpace2" presStyleCnt="0"/>
      <dgm:spPr/>
    </dgm:pt>
    <dgm:pt modelId="{3BE073BD-4601-428A-BDAE-A070CB6EED36}" type="pres">
      <dgm:prSet presAssocID="{8C6D09C9-3001-4609-85BF-104CB7486A4B}" presName="tx2" presStyleLbl="revTx" presStyleIdx="3" presStyleCnt="4" custScaleY="162721"/>
      <dgm:spPr/>
      <dgm:t>
        <a:bodyPr/>
        <a:lstStyle/>
        <a:p>
          <a:endParaRPr lang="zh-CN" altLang="en-US"/>
        </a:p>
      </dgm:t>
    </dgm:pt>
    <dgm:pt modelId="{664EF743-AF1B-41D9-B360-BFC349B2D8AF}" type="pres">
      <dgm:prSet presAssocID="{8C6D09C9-3001-4609-85BF-104CB7486A4B}" presName="vert2" presStyleCnt="0"/>
      <dgm:spPr/>
    </dgm:pt>
    <dgm:pt modelId="{9B998138-87B2-4F18-9711-8D30711B28EA}" type="pres">
      <dgm:prSet presAssocID="{8C6D09C9-3001-4609-85BF-104CB7486A4B}" presName="thinLine2b" presStyleLbl="callout" presStyleIdx="2" presStyleCnt="3"/>
      <dgm:spPr/>
    </dgm:pt>
    <dgm:pt modelId="{6725959A-D783-40C3-8484-9840725711AA}" type="pres">
      <dgm:prSet presAssocID="{8C6D09C9-3001-4609-85BF-104CB7486A4B}" presName="vertSpace2b" presStyleCnt="0"/>
      <dgm:spPr/>
    </dgm:pt>
  </dgm:ptLst>
  <dgm:cxnLst>
    <dgm:cxn modelId="{832118F4-4886-4F77-839C-632264443E15}" srcId="{9DEB720C-3FF8-4E5B-9DF6-7114C95CAEA9}" destId="{8C6D09C9-3001-4609-85BF-104CB7486A4B}" srcOrd="2" destOrd="0" parTransId="{BDE80E03-329F-4EFD-AFE1-2684B39E2068}" sibTransId="{58DFED7E-255B-48D8-800C-874368E1ADF7}"/>
    <dgm:cxn modelId="{FF9A6F3D-4D5B-45E9-90E7-42B99095E108}" srcId="{7256FCE8-D21D-4E6D-9DAD-A58A79C1A376}" destId="{9DEB720C-3FF8-4E5B-9DF6-7114C95CAEA9}" srcOrd="0" destOrd="0" parTransId="{7B8B3C64-48FB-41F4-BE6F-5E172BFA2711}" sibTransId="{233C4791-8AD7-4A3B-9640-641B6A9B01DD}"/>
    <dgm:cxn modelId="{20437745-8552-4B09-9972-37065969B014}" type="presOf" srcId="{8C6D09C9-3001-4609-85BF-104CB7486A4B}" destId="{3BE073BD-4601-428A-BDAE-A070CB6EED36}" srcOrd="0" destOrd="0" presId="urn:microsoft.com/office/officeart/2008/layout/LinedList"/>
    <dgm:cxn modelId="{3E016424-FBE2-479F-8673-730D63A8EC1F}" type="presOf" srcId="{ADD8644F-8701-4087-A2A1-1D13B994000B}" destId="{F31EDE85-1FDD-4EB2-88C9-6DBCA9A3634A}" srcOrd="0" destOrd="0" presId="urn:microsoft.com/office/officeart/2008/layout/LinedList"/>
    <dgm:cxn modelId="{42826CA1-1A11-4514-9D18-1928B8517A87}" srcId="{9DEB720C-3FF8-4E5B-9DF6-7114C95CAEA9}" destId="{ADD8644F-8701-4087-A2A1-1D13B994000B}" srcOrd="1" destOrd="0" parTransId="{956B5A5E-1699-440B-BD34-371F22966378}" sibTransId="{02AB9AEB-93A3-473B-BD78-624DD44D03C0}"/>
    <dgm:cxn modelId="{5CD3CC0A-282C-4089-B899-C829A7B944A5}" type="presOf" srcId="{7256FCE8-D21D-4E6D-9DAD-A58A79C1A376}" destId="{8DCCEBA6-2732-45C4-9F16-C213CE104B92}" srcOrd="0" destOrd="0" presId="urn:microsoft.com/office/officeart/2008/layout/LinedList"/>
    <dgm:cxn modelId="{347A1538-CE06-4B78-AAB3-321F19285221}" srcId="{9DEB720C-3FF8-4E5B-9DF6-7114C95CAEA9}" destId="{08FB947F-1599-4F5B-892C-98CA6FEC0E95}" srcOrd="0" destOrd="0" parTransId="{7B0A3D76-C5BB-46FE-8805-574C778957E1}" sibTransId="{86324ED3-00BD-484C-B3FE-1DDC877CAC57}"/>
    <dgm:cxn modelId="{51A7FE95-521A-4C2F-AA1E-A2A6ACC5F2EA}" type="presOf" srcId="{08FB947F-1599-4F5B-892C-98CA6FEC0E95}" destId="{8974C187-6427-48E4-B20C-E2D5193E97CB}" srcOrd="0" destOrd="0" presId="urn:microsoft.com/office/officeart/2008/layout/LinedList"/>
    <dgm:cxn modelId="{6C69CCBD-AC69-4208-82A9-CE899D4E87BD}" type="presOf" srcId="{9DEB720C-3FF8-4E5B-9DF6-7114C95CAEA9}" destId="{3CF14CE4-8B8E-4182-8580-C3D3851472C9}" srcOrd="0" destOrd="0" presId="urn:microsoft.com/office/officeart/2008/layout/LinedList"/>
    <dgm:cxn modelId="{6AF2FBE0-639F-412E-A538-217704910C67}" type="presParOf" srcId="{8DCCEBA6-2732-45C4-9F16-C213CE104B92}" destId="{DDA64650-238B-4A0E-8343-E58E729108B1}" srcOrd="0" destOrd="0" presId="urn:microsoft.com/office/officeart/2008/layout/LinedList"/>
    <dgm:cxn modelId="{2881875D-5FB1-4377-8B08-395E6756E384}" type="presParOf" srcId="{8DCCEBA6-2732-45C4-9F16-C213CE104B92}" destId="{A825AEE2-BFE9-469B-9FFF-4589D7FDD7B3}" srcOrd="1" destOrd="0" presId="urn:microsoft.com/office/officeart/2008/layout/LinedList"/>
    <dgm:cxn modelId="{42D6BAA4-0B39-4350-98AE-DC2299C2B8BB}" type="presParOf" srcId="{A825AEE2-BFE9-469B-9FFF-4589D7FDD7B3}" destId="{3CF14CE4-8B8E-4182-8580-C3D3851472C9}" srcOrd="0" destOrd="0" presId="urn:microsoft.com/office/officeart/2008/layout/LinedList"/>
    <dgm:cxn modelId="{5FDF6605-C46D-4E1E-85F1-D5D63044BBA9}" type="presParOf" srcId="{A825AEE2-BFE9-469B-9FFF-4589D7FDD7B3}" destId="{05EBE598-1E9C-468C-B403-7CAD614CE23F}" srcOrd="1" destOrd="0" presId="urn:microsoft.com/office/officeart/2008/layout/LinedList"/>
    <dgm:cxn modelId="{2D579492-CB78-451A-BC8E-61C44F4E88E9}" type="presParOf" srcId="{05EBE598-1E9C-468C-B403-7CAD614CE23F}" destId="{6E9C42CC-934A-4C75-B80F-1496AEBDAFE6}" srcOrd="0" destOrd="0" presId="urn:microsoft.com/office/officeart/2008/layout/LinedList"/>
    <dgm:cxn modelId="{A96FA087-29BA-4467-BBE8-303A14F9645D}" type="presParOf" srcId="{05EBE598-1E9C-468C-B403-7CAD614CE23F}" destId="{94865A23-277C-4BC6-92F7-6FD88B7CC78D}" srcOrd="1" destOrd="0" presId="urn:microsoft.com/office/officeart/2008/layout/LinedList"/>
    <dgm:cxn modelId="{29EED06B-493E-432A-900C-525A0E1E3CA3}" type="presParOf" srcId="{94865A23-277C-4BC6-92F7-6FD88B7CC78D}" destId="{3E1AABB8-0923-45CA-B2A7-A29F62C5C372}" srcOrd="0" destOrd="0" presId="urn:microsoft.com/office/officeart/2008/layout/LinedList"/>
    <dgm:cxn modelId="{8D5E00E5-6EDA-4FB1-AEBD-547518AB563F}" type="presParOf" srcId="{94865A23-277C-4BC6-92F7-6FD88B7CC78D}" destId="{8974C187-6427-48E4-B20C-E2D5193E97CB}" srcOrd="1" destOrd="0" presId="urn:microsoft.com/office/officeart/2008/layout/LinedList"/>
    <dgm:cxn modelId="{F885C010-5BC3-4EA0-8102-BBE1CBDC56F3}" type="presParOf" srcId="{94865A23-277C-4BC6-92F7-6FD88B7CC78D}" destId="{3AB4049B-47A1-4587-8941-1ABB21F278E1}" srcOrd="2" destOrd="0" presId="urn:microsoft.com/office/officeart/2008/layout/LinedList"/>
    <dgm:cxn modelId="{44F073B0-8778-4F87-85C9-29ABF69BA528}" type="presParOf" srcId="{05EBE598-1E9C-468C-B403-7CAD614CE23F}" destId="{76BD674F-299D-4283-A74A-81B512DC88D6}" srcOrd="2" destOrd="0" presId="urn:microsoft.com/office/officeart/2008/layout/LinedList"/>
    <dgm:cxn modelId="{F00DF366-A2A5-42EB-8EBE-2EA3EBC3B43F}" type="presParOf" srcId="{05EBE598-1E9C-468C-B403-7CAD614CE23F}" destId="{BDF2BF86-C81F-4F90-B079-34B5A4FA96FA}" srcOrd="3" destOrd="0" presId="urn:microsoft.com/office/officeart/2008/layout/LinedList"/>
    <dgm:cxn modelId="{D32D9B96-6428-41AC-94E6-8D8E1A7571AA}" type="presParOf" srcId="{05EBE598-1E9C-468C-B403-7CAD614CE23F}" destId="{F537F600-0639-4613-A4E8-005AC0E2E1B5}" srcOrd="4" destOrd="0" presId="urn:microsoft.com/office/officeart/2008/layout/LinedList"/>
    <dgm:cxn modelId="{C6577755-DD03-47E7-B411-F464CFDD4316}" type="presParOf" srcId="{F537F600-0639-4613-A4E8-005AC0E2E1B5}" destId="{0FA6B3B7-6B1A-41B9-800F-912A4C5B6D6D}" srcOrd="0" destOrd="0" presId="urn:microsoft.com/office/officeart/2008/layout/LinedList"/>
    <dgm:cxn modelId="{DE668A3E-13C0-423F-8034-1AA9C853EDE7}" type="presParOf" srcId="{F537F600-0639-4613-A4E8-005AC0E2E1B5}" destId="{F31EDE85-1FDD-4EB2-88C9-6DBCA9A3634A}" srcOrd="1" destOrd="0" presId="urn:microsoft.com/office/officeart/2008/layout/LinedList"/>
    <dgm:cxn modelId="{7E17DCEF-3ACF-4939-A13E-BCE4FA4FC2D8}" type="presParOf" srcId="{F537F600-0639-4613-A4E8-005AC0E2E1B5}" destId="{5BB25744-3624-4160-BA53-EE993B1395EC}" srcOrd="2" destOrd="0" presId="urn:microsoft.com/office/officeart/2008/layout/LinedList"/>
    <dgm:cxn modelId="{79B3C0F3-55A2-4E1D-8865-8095C25430C4}" type="presParOf" srcId="{05EBE598-1E9C-468C-B403-7CAD614CE23F}" destId="{99426425-1093-493B-B947-AAF934A7E349}" srcOrd="5" destOrd="0" presId="urn:microsoft.com/office/officeart/2008/layout/LinedList"/>
    <dgm:cxn modelId="{6A8B3B9E-85E0-491E-9BC5-DE4B55776614}" type="presParOf" srcId="{05EBE598-1E9C-468C-B403-7CAD614CE23F}" destId="{B3C13597-8722-4E98-8495-9E5CFD64A9D3}" srcOrd="6" destOrd="0" presId="urn:microsoft.com/office/officeart/2008/layout/LinedList"/>
    <dgm:cxn modelId="{748A1B9E-5F7E-40E1-A6DE-AEF97CA248DF}" type="presParOf" srcId="{05EBE598-1E9C-468C-B403-7CAD614CE23F}" destId="{10949FAB-F26E-40F8-9B87-93D7C33C0B6D}" srcOrd="7" destOrd="0" presId="urn:microsoft.com/office/officeart/2008/layout/LinedList"/>
    <dgm:cxn modelId="{A35EA857-469F-4BE4-85AA-D1BE34C10BA7}" type="presParOf" srcId="{10949FAB-F26E-40F8-9B87-93D7C33C0B6D}" destId="{FB84F0EA-A5AB-4162-86D5-870FD91F28BE}" srcOrd="0" destOrd="0" presId="urn:microsoft.com/office/officeart/2008/layout/LinedList"/>
    <dgm:cxn modelId="{22F59859-CAC4-4FDC-9BB7-D5D7D8348653}" type="presParOf" srcId="{10949FAB-F26E-40F8-9B87-93D7C33C0B6D}" destId="{3BE073BD-4601-428A-BDAE-A070CB6EED36}" srcOrd="1" destOrd="0" presId="urn:microsoft.com/office/officeart/2008/layout/LinedList"/>
    <dgm:cxn modelId="{698618A1-0947-4CC2-8FEC-D0206BDF8A66}" type="presParOf" srcId="{10949FAB-F26E-40F8-9B87-93D7C33C0B6D}" destId="{664EF743-AF1B-41D9-B360-BFC349B2D8AF}" srcOrd="2" destOrd="0" presId="urn:microsoft.com/office/officeart/2008/layout/LinedList"/>
    <dgm:cxn modelId="{1E278A54-A1E3-4106-B715-C22AE48B2515}" type="presParOf" srcId="{05EBE598-1E9C-468C-B403-7CAD614CE23F}" destId="{9B998138-87B2-4F18-9711-8D30711B28EA}" srcOrd="8" destOrd="0" presId="urn:microsoft.com/office/officeart/2008/layout/LinedList"/>
    <dgm:cxn modelId="{D9E89043-4F82-484A-9F92-09BC68F39817}" type="presParOf" srcId="{05EBE598-1E9C-468C-B403-7CAD614CE23F}" destId="{6725959A-D783-40C3-8484-9840725711AA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34E2C9-0890-47D5-82FD-57F707BDB68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02BFF56-E969-4118-B4EA-D358A94BE394}">
      <dgm:prSet phldrT="[文本]" custT="1"/>
      <dgm:spPr/>
      <dgm:t>
        <a:bodyPr/>
        <a:lstStyle/>
        <a:p>
          <a:r>
            <a:rPr lang="zh-CN" altLang="en-US" sz="2800" dirty="0" smtClean="0">
              <a:solidFill>
                <a:srgbClr val="FFC000"/>
              </a:solidFill>
            </a:rPr>
            <a:t>海运经济新模式</a:t>
          </a:r>
          <a:endParaRPr lang="zh-CN" altLang="en-US" sz="2800" dirty="0">
            <a:solidFill>
              <a:srgbClr val="FFC000"/>
            </a:solidFill>
          </a:endParaRPr>
        </a:p>
      </dgm:t>
    </dgm:pt>
    <dgm:pt modelId="{4809751A-073A-43A3-9D20-B7C1F80461EB}" type="parTrans" cxnId="{152D9017-9F5A-42A6-A904-65BC10CD8332}">
      <dgm:prSet/>
      <dgm:spPr/>
      <dgm:t>
        <a:bodyPr/>
        <a:lstStyle/>
        <a:p>
          <a:endParaRPr lang="zh-CN" altLang="en-US"/>
        </a:p>
      </dgm:t>
    </dgm:pt>
    <dgm:pt modelId="{F7102311-08BC-4403-9E15-FF71111482B2}" type="sibTrans" cxnId="{152D9017-9F5A-42A6-A904-65BC10CD8332}">
      <dgm:prSet/>
      <dgm:spPr/>
      <dgm:t>
        <a:bodyPr/>
        <a:lstStyle/>
        <a:p>
          <a:endParaRPr lang="zh-CN" altLang="en-US"/>
        </a:p>
      </dgm:t>
    </dgm:pt>
    <dgm:pt modelId="{60791715-47B0-4713-9B3B-C8E2E34313F8}">
      <dgm:prSet phldrT="[文本]" custT="1"/>
      <dgm:spPr/>
      <dgm:t>
        <a:bodyPr/>
        <a:lstStyle/>
        <a:p>
          <a:r>
            <a:rPr lang="zh-CN" altLang="en-US" sz="2000" dirty="0" smtClean="0"/>
            <a:t>海运业经济主体在第四次工业革命过程中，运用以互联网、云计算、物联网、大数据、智能化等为代表的信息技术变革其经济发展、企业盈利等行为方式</a:t>
          </a:r>
          <a:endParaRPr lang="zh-CN" altLang="en-US" sz="2000" dirty="0"/>
        </a:p>
      </dgm:t>
    </dgm:pt>
    <dgm:pt modelId="{51956910-2394-48D6-9BBA-5AE9FB2B863B}" type="parTrans" cxnId="{F00E5C09-05B2-46B4-BAFF-AE65E6CF0BA9}">
      <dgm:prSet/>
      <dgm:spPr/>
      <dgm:t>
        <a:bodyPr/>
        <a:lstStyle/>
        <a:p>
          <a:endParaRPr lang="zh-CN" altLang="en-US"/>
        </a:p>
      </dgm:t>
    </dgm:pt>
    <dgm:pt modelId="{F4A6DACA-14F1-4AA6-ACBD-A57FDD7E476A}" type="sibTrans" cxnId="{F00E5C09-05B2-46B4-BAFF-AE65E6CF0BA9}">
      <dgm:prSet/>
      <dgm:spPr/>
      <dgm:t>
        <a:bodyPr/>
        <a:lstStyle/>
        <a:p>
          <a:endParaRPr lang="zh-CN" altLang="en-US"/>
        </a:p>
      </dgm:t>
    </dgm:pt>
    <dgm:pt modelId="{C9F6FCAC-799D-43A8-AA81-86D5B8F434CE}" type="pres">
      <dgm:prSet presAssocID="{9434E2C9-0890-47D5-82FD-57F707BDB68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6F5B66E9-3C7D-42AE-BA98-0F3BD0E17878}" type="pres">
      <dgm:prSet presAssocID="{F02BFF56-E969-4118-B4EA-D358A94BE394}" presName="thickLine" presStyleLbl="alignNode1" presStyleIdx="0" presStyleCnt="1"/>
      <dgm:spPr/>
    </dgm:pt>
    <dgm:pt modelId="{8558A444-D40B-4712-B83F-DB36C4AF5877}" type="pres">
      <dgm:prSet presAssocID="{F02BFF56-E969-4118-B4EA-D358A94BE394}" presName="horz1" presStyleCnt="0"/>
      <dgm:spPr/>
    </dgm:pt>
    <dgm:pt modelId="{3B912832-12D4-4B83-81E2-3AA0889D9B87}" type="pres">
      <dgm:prSet presAssocID="{F02BFF56-E969-4118-B4EA-D358A94BE394}" presName="tx1" presStyleLbl="revTx" presStyleIdx="0" presStyleCnt="2" custScaleX="112529"/>
      <dgm:spPr/>
      <dgm:t>
        <a:bodyPr/>
        <a:lstStyle/>
        <a:p>
          <a:endParaRPr lang="zh-CN" altLang="en-US"/>
        </a:p>
      </dgm:t>
    </dgm:pt>
    <dgm:pt modelId="{09F587EE-D78A-4397-BA01-EB676AA5540A}" type="pres">
      <dgm:prSet presAssocID="{F02BFF56-E969-4118-B4EA-D358A94BE394}" presName="vert1" presStyleCnt="0"/>
      <dgm:spPr/>
    </dgm:pt>
    <dgm:pt modelId="{4BB3FBBD-B4D5-49E5-ADB3-3463C9F97EE6}" type="pres">
      <dgm:prSet presAssocID="{60791715-47B0-4713-9B3B-C8E2E34313F8}" presName="vertSpace2a" presStyleCnt="0"/>
      <dgm:spPr/>
    </dgm:pt>
    <dgm:pt modelId="{55ABE828-19E5-474C-91D4-0824E01277DD}" type="pres">
      <dgm:prSet presAssocID="{60791715-47B0-4713-9B3B-C8E2E34313F8}" presName="horz2" presStyleCnt="0"/>
      <dgm:spPr/>
    </dgm:pt>
    <dgm:pt modelId="{4C9C814D-927C-4783-BE1F-11E487B745FE}" type="pres">
      <dgm:prSet presAssocID="{60791715-47B0-4713-9B3B-C8E2E34313F8}" presName="horzSpace2" presStyleCnt="0"/>
      <dgm:spPr/>
    </dgm:pt>
    <dgm:pt modelId="{91D8C494-4FCE-450A-A395-35AD504752ED}" type="pres">
      <dgm:prSet presAssocID="{60791715-47B0-4713-9B3B-C8E2E34313F8}" presName="tx2" presStyleLbl="revTx" presStyleIdx="1" presStyleCnt="2"/>
      <dgm:spPr/>
      <dgm:t>
        <a:bodyPr/>
        <a:lstStyle/>
        <a:p>
          <a:endParaRPr lang="zh-CN" altLang="en-US"/>
        </a:p>
      </dgm:t>
    </dgm:pt>
    <dgm:pt modelId="{721641B0-D475-44D4-8590-28F02986DF81}" type="pres">
      <dgm:prSet presAssocID="{60791715-47B0-4713-9B3B-C8E2E34313F8}" presName="vert2" presStyleCnt="0"/>
      <dgm:spPr/>
    </dgm:pt>
    <dgm:pt modelId="{E4FA7A13-E1F6-42D5-AE84-294DEE6ACB95}" type="pres">
      <dgm:prSet presAssocID="{60791715-47B0-4713-9B3B-C8E2E34313F8}" presName="thinLine2b" presStyleLbl="callout" presStyleIdx="0" presStyleCnt="1"/>
      <dgm:spPr/>
    </dgm:pt>
    <dgm:pt modelId="{FB8C0F57-D6BF-41B6-8642-722EE657A7B3}" type="pres">
      <dgm:prSet presAssocID="{60791715-47B0-4713-9B3B-C8E2E34313F8}" presName="vertSpace2b" presStyleCnt="0"/>
      <dgm:spPr/>
    </dgm:pt>
  </dgm:ptLst>
  <dgm:cxnLst>
    <dgm:cxn modelId="{F00E5C09-05B2-46B4-BAFF-AE65E6CF0BA9}" srcId="{F02BFF56-E969-4118-B4EA-D358A94BE394}" destId="{60791715-47B0-4713-9B3B-C8E2E34313F8}" srcOrd="0" destOrd="0" parTransId="{51956910-2394-48D6-9BBA-5AE9FB2B863B}" sibTransId="{F4A6DACA-14F1-4AA6-ACBD-A57FDD7E476A}"/>
    <dgm:cxn modelId="{152D9017-9F5A-42A6-A904-65BC10CD8332}" srcId="{9434E2C9-0890-47D5-82FD-57F707BDB683}" destId="{F02BFF56-E969-4118-B4EA-D358A94BE394}" srcOrd="0" destOrd="0" parTransId="{4809751A-073A-43A3-9D20-B7C1F80461EB}" sibTransId="{F7102311-08BC-4403-9E15-FF71111482B2}"/>
    <dgm:cxn modelId="{095D93DA-818F-443D-B90F-E8872B8BB288}" type="presOf" srcId="{9434E2C9-0890-47D5-82FD-57F707BDB683}" destId="{C9F6FCAC-799D-43A8-AA81-86D5B8F434CE}" srcOrd="0" destOrd="0" presId="urn:microsoft.com/office/officeart/2008/layout/LinedList"/>
    <dgm:cxn modelId="{2B2173F1-378E-4F63-88F4-8046085EB814}" type="presOf" srcId="{60791715-47B0-4713-9B3B-C8E2E34313F8}" destId="{91D8C494-4FCE-450A-A395-35AD504752ED}" srcOrd="0" destOrd="0" presId="urn:microsoft.com/office/officeart/2008/layout/LinedList"/>
    <dgm:cxn modelId="{3B310BC8-22C1-4638-A597-4FAC5F115038}" type="presOf" srcId="{F02BFF56-E969-4118-B4EA-D358A94BE394}" destId="{3B912832-12D4-4B83-81E2-3AA0889D9B87}" srcOrd="0" destOrd="0" presId="urn:microsoft.com/office/officeart/2008/layout/LinedList"/>
    <dgm:cxn modelId="{73B94800-AE5C-4E3E-8C1B-62C545340E67}" type="presParOf" srcId="{C9F6FCAC-799D-43A8-AA81-86D5B8F434CE}" destId="{6F5B66E9-3C7D-42AE-BA98-0F3BD0E17878}" srcOrd="0" destOrd="0" presId="urn:microsoft.com/office/officeart/2008/layout/LinedList"/>
    <dgm:cxn modelId="{D97DF898-595C-4C47-84AC-31FD01CE01D8}" type="presParOf" srcId="{C9F6FCAC-799D-43A8-AA81-86D5B8F434CE}" destId="{8558A444-D40B-4712-B83F-DB36C4AF5877}" srcOrd="1" destOrd="0" presId="urn:microsoft.com/office/officeart/2008/layout/LinedList"/>
    <dgm:cxn modelId="{5F10B3BA-5FA4-4D50-A48B-1BC8EC856F3D}" type="presParOf" srcId="{8558A444-D40B-4712-B83F-DB36C4AF5877}" destId="{3B912832-12D4-4B83-81E2-3AA0889D9B87}" srcOrd="0" destOrd="0" presId="urn:microsoft.com/office/officeart/2008/layout/LinedList"/>
    <dgm:cxn modelId="{BE365440-942A-4500-A630-2AEB46A14158}" type="presParOf" srcId="{8558A444-D40B-4712-B83F-DB36C4AF5877}" destId="{09F587EE-D78A-4397-BA01-EB676AA5540A}" srcOrd="1" destOrd="0" presId="urn:microsoft.com/office/officeart/2008/layout/LinedList"/>
    <dgm:cxn modelId="{DDBC60DF-86C0-4695-8230-E72BCE08ED6D}" type="presParOf" srcId="{09F587EE-D78A-4397-BA01-EB676AA5540A}" destId="{4BB3FBBD-B4D5-49E5-ADB3-3463C9F97EE6}" srcOrd="0" destOrd="0" presId="urn:microsoft.com/office/officeart/2008/layout/LinedList"/>
    <dgm:cxn modelId="{4FAB3367-1B38-4729-B1C0-E71FD6415B69}" type="presParOf" srcId="{09F587EE-D78A-4397-BA01-EB676AA5540A}" destId="{55ABE828-19E5-474C-91D4-0824E01277DD}" srcOrd="1" destOrd="0" presId="urn:microsoft.com/office/officeart/2008/layout/LinedList"/>
    <dgm:cxn modelId="{547424D7-BCDD-4880-9859-887369A0154A}" type="presParOf" srcId="{55ABE828-19E5-474C-91D4-0824E01277DD}" destId="{4C9C814D-927C-4783-BE1F-11E487B745FE}" srcOrd="0" destOrd="0" presId="urn:microsoft.com/office/officeart/2008/layout/LinedList"/>
    <dgm:cxn modelId="{3816519D-C45D-47C9-8E78-7EC2AFC51D05}" type="presParOf" srcId="{55ABE828-19E5-474C-91D4-0824E01277DD}" destId="{91D8C494-4FCE-450A-A395-35AD504752ED}" srcOrd="1" destOrd="0" presId="urn:microsoft.com/office/officeart/2008/layout/LinedList"/>
    <dgm:cxn modelId="{A36AFE19-FFBE-40FD-AD44-3F93E9E2E283}" type="presParOf" srcId="{55ABE828-19E5-474C-91D4-0824E01277DD}" destId="{721641B0-D475-44D4-8590-28F02986DF81}" srcOrd="2" destOrd="0" presId="urn:microsoft.com/office/officeart/2008/layout/LinedList"/>
    <dgm:cxn modelId="{67F5EC3D-073D-4DA7-ABBA-AC46A70E694C}" type="presParOf" srcId="{09F587EE-D78A-4397-BA01-EB676AA5540A}" destId="{E4FA7A13-E1F6-42D5-AE84-294DEE6ACB95}" srcOrd="2" destOrd="0" presId="urn:microsoft.com/office/officeart/2008/layout/LinedList"/>
    <dgm:cxn modelId="{90D23346-103D-4D20-B19F-4E3279522778}" type="presParOf" srcId="{09F587EE-D78A-4397-BA01-EB676AA5540A}" destId="{FB8C0F57-D6BF-41B6-8642-722EE657A7B3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E05B04-3016-4C9D-AA9F-8B043D92C615}" type="doc">
      <dgm:prSet loTypeId="urn:microsoft.com/office/officeart/2005/8/layout/b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B2D364BF-6974-45AB-9495-55F1E2920D76}">
      <dgm:prSet phldrT="[文本]"/>
      <dgm:spPr/>
      <dgm:t>
        <a:bodyPr/>
        <a:lstStyle/>
        <a:p>
          <a:r>
            <a:rPr lang="zh-CN" altLang="en-US" dirty="0" smtClean="0"/>
            <a:t>创新型</a:t>
          </a:r>
          <a:endParaRPr lang="zh-CN" altLang="en-US" dirty="0"/>
        </a:p>
      </dgm:t>
    </dgm:pt>
    <dgm:pt modelId="{7856D4B0-4193-425B-A29C-C2EB865894BC}" type="parTrans" cxnId="{844EB9F6-8753-49EC-83EC-B187276651D2}">
      <dgm:prSet/>
      <dgm:spPr/>
      <dgm:t>
        <a:bodyPr/>
        <a:lstStyle/>
        <a:p>
          <a:endParaRPr lang="zh-CN" altLang="en-US"/>
        </a:p>
      </dgm:t>
    </dgm:pt>
    <dgm:pt modelId="{5B9DF0EF-99BA-4B26-885A-16D35F246743}" type="sibTrans" cxnId="{844EB9F6-8753-49EC-83EC-B187276651D2}">
      <dgm:prSet/>
      <dgm:spPr/>
      <dgm:t>
        <a:bodyPr/>
        <a:lstStyle/>
        <a:p>
          <a:endParaRPr lang="zh-CN" altLang="en-US"/>
        </a:p>
      </dgm:t>
    </dgm:pt>
    <dgm:pt modelId="{04A0FC83-61B8-40A2-8385-8D5E92DECC0A}">
      <dgm:prSet phldrT="[文本]"/>
      <dgm:spPr/>
      <dgm:t>
        <a:bodyPr/>
        <a:lstStyle/>
        <a:p>
          <a:r>
            <a:rPr lang="zh-CN" altLang="en-US" dirty="0" smtClean="0"/>
            <a:t>综合化</a:t>
          </a:r>
          <a:endParaRPr lang="zh-CN" altLang="en-US" dirty="0"/>
        </a:p>
      </dgm:t>
    </dgm:pt>
    <dgm:pt modelId="{5F369E2C-81FC-4BAC-BA57-AFEE6BBCE032}" type="parTrans" cxnId="{1F186885-012E-40DE-B3BF-4A8BB5EF36FD}">
      <dgm:prSet/>
      <dgm:spPr/>
      <dgm:t>
        <a:bodyPr/>
        <a:lstStyle/>
        <a:p>
          <a:endParaRPr lang="zh-CN" altLang="en-US"/>
        </a:p>
      </dgm:t>
    </dgm:pt>
    <dgm:pt modelId="{38F33A1C-D070-44EE-9A4A-1B2E7217E5FF}" type="sibTrans" cxnId="{1F186885-012E-40DE-B3BF-4A8BB5EF36FD}">
      <dgm:prSet/>
      <dgm:spPr/>
      <dgm:t>
        <a:bodyPr/>
        <a:lstStyle/>
        <a:p>
          <a:endParaRPr lang="zh-CN" altLang="en-US"/>
        </a:p>
      </dgm:t>
    </dgm:pt>
    <dgm:pt modelId="{5F3A75F7-9E26-43D8-842A-0615F9566A18}">
      <dgm:prSet phldrT="[文本]"/>
      <dgm:spPr/>
      <dgm:t>
        <a:bodyPr/>
        <a:lstStyle/>
        <a:p>
          <a:r>
            <a:rPr lang="zh-CN" altLang="en-US" dirty="0" smtClean="0"/>
            <a:t>全生命周期</a:t>
          </a:r>
          <a:endParaRPr lang="zh-CN" altLang="en-US" dirty="0"/>
        </a:p>
      </dgm:t>
    </dgm:pt>
    <dgm:pt modelId="{CA354D66-987F-455F-BA42-A0B507151676}" type="parTrans" cxnId="{27544AC9-0DEE-45CC-BC8D-2218E7AE4330}">
      <dgm:prSet/>
      <dgm:spPr/>
      <dgm:t>
        <a:bodyPr/>
        <a:lstStyle/>
        <a:p>
          <a:endParaRPr lang="zh-CN" altLang="en-US"/>
        </a:p>
      </dgm:t>
    </dgm:pt>
    <dgm:pt modelId="{AC636BD5-AFA5-484D-8BFE-40C1476FB8F6}" type="sibTrans" cxnId="{27544AC9-0DEE-45CC-BC8D-2218E7AE4330}">
      <dgm:prSet/>
      <dgm:spPr/>
      <dgm:t>
        <a:bodyPr/>
        <a:lstStyle/>
        <a:p>
          <a:endParaRPr lang="zh-CN" altLang="en-US"/>
        </a:p>
      </dgm:t>
    </dgm:pt>
    <dgm:pt modelId="{F7F6D0FB-96FF-456D-BEE7-5DAA952C12F1}">
      <dgm:prSet custT="1"/>
      <dgm:spPr/>
      <dgm:t>
        <a:bodyPr/>
        <a:lstStyle/>
        <a:p>
          <a:r>
            <a:rPr lang="zh-CN" altLang="en-US" sz="1400" dirty="0" smtClean="0"/>
            <a:t>以学生为中心</a:t>
          </a:r>
          <a:endParaRPr lang="zh-CN" altLang="en-US" sz="1400" dirty="0"/>
        </a:p>
      </dgm:t>
    </dgm:pt>
    <dgm:pt modelId="{92F6DDAE-84EC-4F34-88F7-54F3E44CE50D}" type="parTrans" cxnId="{CDC06FE0-8BFD-4EA6-A29D-3475867466B6}">
      <dgm:prSet/>
      <dgm:spPr/>
      <dgm:t>
        <a:bodyPr/>
        <a:lstStyle/>
        <a:p>
          <a:endParaRPr lang="zh-CN" altLang="en-US"/>
        </a:p>
      </dgm:t>
    </dgm:pt>
    <dgm:pt modelId="{A039606D-B10E-43FD-8E86-8776A35C7EB7}" type="sibTrans" cxnId="{CDC06FE0-8BFD-4EA6-A29D-3475867466B6}">
      <dgm:prSet/>
      <dgm:spPr/>
      <dgm:t>
        <a:bodyPr/>
        <a:lstStyle/>
        <a:p>
          <a:endParaRPr lang="zh-CN" altLang="en-US"/>
        </a:p>
      </dgm:t>
    </dgm:pt>
    <dgm:pt modelId="{0ACFBA69-4099-42A6-9465-D4DC7ED1CB2E}">
      <dgm:prSet custT="1"/>
      <dgm:spPr/>
      <dgm:t>
        <a:bodyPr/>
        <a:lstStyle/>
        <a:p>
          <a:r>
            <a:rPr lang="zh-CN" altLang="en-US" sz="2400" dirty="0" smtClean="0"/>
            <a:t>提升学生的工程技术创新能力</a:t>
          </a:r>
          <a:endParaRPr lang="zh-CN" altLang="en-US" sz="2400" dirty="0"/>
        </a:p>
      </dgm:t>
    </dgm:pt>
    <dgm:pt modelId="{09A5FF81-7508-4B0C-A371-441158163241}" type="parTrans" cxnId="{CC74340F-B40F-46E5-A349-7847CFFD8C88}">
      <dgm:prSet/>
      <dgm:spPr/>
      <dgm:t>
        <a:bodyPr/>
        <a:lstStyle/>
        <a:p>
          <a:endParaRPr lang="zh-CN" altLang="en-US"/>
        </a:p>
      </dgm:t>
    </dgm:pt>
    <dgm:pt modelId="{75F73C2A-9AA6-4677-9016-793FAC9BE87E}" type="sibTrans" cxnId="{CC74340F-B40F-46E5-A349-7847CFFD8C88}">
      <dgm:prSet/>
      <dgm:spPr/>
      <dgm:t>
        <a:bodyPr/>
        <a:lstStyle/>
        <a:p>
          <a:endParaRPr lang="zh-CN" altLang="en-US"/>
        </a:p>
      </dgm:t>
    </dgm:pt>
    <dgm:pt modelId="{D8B4FDE6-3CD5-4639-B9B0-A546F32F45AD}">
      <dgm:prSet custT="1"/>
      <dgm:spPr/>
      <dgm:t>
        <a:bodyPr/>
        <a:lstStyle/>
        <a:p>
          <a:r>
            <a:rPr lang="zh-CN" altLang="en-US" sz="2400" dirty="0" smtClean="0"/>
            <a:t>强化跨学科教育</a:t>
          </a:r>
          <a:endParaRPr lang="zh-CN" altLang="en-US" sz="2400" dirty="0"/>
        </a:p>
      </dgm:t>
    </dgm:pt>
    <dgm:pt modelId="{D4E6EDA7-D380-4058-ADC3-33AB451A3F05}" type="parTrans" cxnId="{0778ACB6-CC68-4351-8E4D-E00D8BC85492}">
      <dgm:prSet/>
      <dgm:spPr/>
      <dgm:t>
        <a:bodyPr/>
        <a:lstStyle/>
        <a:p>
          <a:endParaRPr lang="zh-CN" altLang="en-US"/>
        </a:p>
      </dgm:t>
    </dgm:pt>
    <dgm:pt modelId="{1B2ACBE8-86B5-4FD6-9971-18D271403247}" type="sibTrans" cxnId="{0778ACB6-CC68-4351-8E4D-E00D8BC85492}">
      <dgm:prSet/>
      <dgm:spPr/>
      <dgm:t>
        <a:bodyPr/>
        <a:lstStyle/>
        <a:p>
          <a:endParaRPr lang="zh-CN" altLang="en-US"/>
        </a:p>
      </dgm:t>
    </dgm:pt>
    <dgm:pt modelId="{F328B5BB-EC89-425D-AF4E-466C1A1BCC68}">
      <dgm:prSet custT="1"/>
      <dgm:spPr/>
      <dgm:t>
        <a:bodyPr/>
        <a:lstStyle/>
        <a:p>
          <a:r>
            <a:rPr lang="zh-CN" altLang="en-US" sz="2000" dirty="0" smtClean="0"/>
            <a:t>推进工程教育全过程改革</a:t>
          </a:r>
          <a:endParaRPr lang="zh-CN" altLang="en-US" sz="2000" dirty="0"/>
        </a:p>
      </dgm:t>
    </dgm:pt>
    <dgm:pt modelId="{989F51C9-D4DD-4578-9CE8-7BF95B32CB8D}" type="parTrans" cxnId="{A2439CA0-5D46-445E-B998-DF737AEB1750}">
      <dgm:prSet/>
      <dgm:spPr/>
      <dgm:t>
        <a:bodyPr/>
        <a:lstStyle/>
        <a:p>
          <a:endParaRPr lang="zh-CN" altLang="en-US"/>
        </a:p>
      </dgm:t>
    </dgm:pt>
    <dgm:pt modelId="{003C1AA5-C7F7-4705-82B6-4EFD0DAF6ED0}" type="sibTrans" cxnId="{A2439CA0-5D46-445E-B998-DF737AEB1750}">
      <dgm:prSet/>
      <dgm:spPr/>
      <dgm:t>
        <a:bodyPr/>
        <a:lstStyle/>
        <a:p>
          <a:endParaRPr lang="zh-CN" altLang="en-US"/>
        </a:p>
      </dgm:t>
    </dgm:pt>
    <dgm:pt modelId="{79C0B4DA-51E1-40B8-B3D0-FC26636371C6}">
      <dgm:prSet custT="1"/>
      <dgm:spPr/>
      <dgm:t>
        <a:bodyPr/>
        <a:lstStyle/>
        <a:p>
          <a:r>
            <a:rPr lang="zh-CN" altLang="en-US" sz="2000" dirty="0" smtClean="0"/>
            <a:t>以学生为中心，成果导向</a:t>
          </a:r>
          <a:endParaRPr lang="zh-CN" altLang="en-US" sz="2000" dirty="0"/>
        </a:p>
      </dgm:t>
    </dgm:pt>
    <dgm:pt modelId="{83D0A020-7FF8-4FE1-A5BB-30A0505C2AA7}" type="parTrans" cxnId="{A38EF066-CDBC-44F9-B38E-BFB848577CF2}">
      <dgm:prSet/>
      <dgm:spPr/>
      <dgm:t>
        <a:bodyPr/>
        <a:lstStyle/>
        <a:p>
          <a:endParaRPr lang="zh-CN" altLang="en-US"/>
        </a:p>
      </dgm:t>
    </dgm:pt>
    <dgm:pt modelId="{2D6DF766-6509-44A3-88AF-426130692C3D}" type="sibTrans" cxnId="{A38EF066-CDBC-44F9-B38E-BFB848577CF2}">
      <dgm:prSet/>
      <dgm:spPr/>
      <dgm:t>
        <a:bodyPr/>
        <a:lstStyle/>
        <a:p>
          <a:endParaRPr lang="zh-CN" altLang="en-US"/>
        </a:p>
      </dgm:t>
    </dgm:pt>
    <dgm:pt modelId="{DE9D0AA7-55A7-42E8-B476-58F57076E7EE}" type="pres">
      <dgm:prSet presAssocID="{26E05B04-3016-4C9D-AA9F-8B043D92C615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E7B6D96-3CE7-4495-9FCF-387136CC6BDC}" type="pres">
      <dgm:prSet presAssocID="{B2D364BF-6974-45AB-9495-55F1E2920D76}" presName="compNode" presStyleCnt="0"/>
      <dgm:spPr/>
    </dgm:pt>
    <dgm:pt modelId="{1DF2D1A9-B11F-45DC-ACBF-6C8B486CEAFA}" type="pres">
      <dgm:prSet presAssocID="{B2D364BF-6974-45AB-9495-55F1E2920D76}" presName="childRec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62985E3-900D-4119-BEFD-7D19969112AB}" type="pres">
      <dgm:prSet presAssocID="{B2D364BF-6974-45AB-9495-55F1E2920D7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64F9FDF-1C06-4644-B325-5D54F61EEDE2}" type="pres">
      <dgm:prSet presAssocID="{B2D364BF-6974-45AB-9495-55F1E2920D76}" presName="parentRect" presStyleLbl="alignNode1" presStyleIdx="0" presStyleCnt="4"/>
      <dgm:spPr/>
      <dgm:t>
        <a:bodyPr/>
        <a:lstStyle/>
        <a:p>
          <a:endParaRPr lang="zh-CN" altLang="en-US"/>
        </a:p>
      </dgm:t>
    </dgm:pt>
    <dgm:pt modelId="{DBBE1097-BD39-432D-8221-113ABCFA54B5}" type="pres">
      <dgm:prSet presAssocID="{B2D364BF-6974-45AB-9495-55F1E2920D76}" presName="adorn" presStyleLbl="fgAccFollowNode1" presStyleIdx="0" presStyleCnt="4"/>
      <dgm:spPr>
        <a:solidFill>
          <a:schemeClr val="accent3">
            <a:lumMod val="50000"/>
            <a:alpha val="90000"/>
          </a:schemeClr>
        </a:solidFill>
      </dgm:spPr>
    </dgm:pt>
    <dgm:pt modelId="{C8AAF5E4-F93F-4DB4-9E69-D67429068378}" type="pres">
      <dgm:prSet presAssocID="{5B9DF0EF-99BA-4B26-885A-16D35F246743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2065A04E-FD31-459A-80F0-0D9593BA71F5}" type="pres">
      <dgm:prSet presAssocID="{04A0FC83-61B8-40A2-8385-8D5E92DECC0A}" presName="compNode" presStyleCnt="0"/>
      <dgm:spPr/>
    </dgm:pt>
    <dgm:pt modelId="{6A95BB74-3D78-4B55-8A7C-628CB4C1CDAC}" type="pres">
      <dgm:prSet presAssocID="{04A0FC83-61B8-40A2-8385-8D5E92DECC0A}" presName="childRec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E1AAFC8-5806-4E0E-83B9-5D896918A53A}" type="pres">
      <dgm:prSet presAssocID="{04A0FC83-61B8-40A2-8385-8D5E92DECC0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4BD3BE6-5B6A-4E9E-8C5B-60FF7F3E00FE}" type="pres">
      <dgm:prSet presAssocID="{04A0FC83-61B8-40A2-8385-8D5E92DECC0A}" presName="parentRect" presStyleLbl="alignNode1" presStyleIdx="1" presStyleCnt="4"/>
      <dgm:spPr/>
      <dgm:t>
        <a:bodyPr/>
        <a:lstStyle/>
        <a:p>
          <a:endParaRPr lang="zh-CN" altLang="en-US"/>
        </a:p>
      </dgm:t>
    </dgm:pt>
    <dgm:pt modelId="{8D8F9071-05A2-4772-8D9E-2627E15B6F86}" type="pres">
      <dgm:prSet presAssocID="{04A0FC83-61B8-40A2-8385-8D5E92DECC0A}" presName="adorn" presStyleLbl="fgAccFollowNode1" presStyleIdx="1" presStyleCnt="4"/>
      <dgm:spPr>
        <a:solidFill>
          <a:schemeClr val="accent3">
            <a:lumMod val="50000"/>
            <a:alpha val="90000"/>
          </a:schemeClr>
        </a:solidFill>
      </dgm:spPr>
    </dgm:pt>
    <dgm:pt modelId="{7BF78743-3C3C-449A-B8B5-266BB67E62B0}" type="pres">
      <dgm:prSet presAssocID="{38F33A1C-D070-44EE-9A4A-1B2E7217E5FF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D0AF3681-CD0C-4EDD-A182-721C0F18C394}" type="pres">
      <dgm:prSet presAssocID="{5F3A75F7-9E26-43D8-842A-0615F9566A18}" presName="compNode" presStyleCnt="0"/>
      <dgm:spPr/>
    </dgm:pt>
    <dgm:pt modelId="{F974BFA4-9940-45AB-A790-D5C7094CAA20}" type="pres">
      <dgm:prSet presAssocID="{5F3A75F7-9E26-43D8-842A-0615F9566A18}" presName="childRec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4EC9A3F-6C89-4C9B-BA5B-E0270862C40F}" type="pres">
      <dgm:prSet presAssocID="{5F3A75F7-9E26-43D8-842A-0615F9566A1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DED31D-8D7A-452C-ABF7-B476F65B7930}" type="pres">
      <dgm:prSet presAssocID="{5F3A75F7-9E26-43D8-842A-0615F9566A18}" presName="parentRect" presStyleLbl="alignNode1" presStyleIdx="2" presStyleCnt="4"/>
      <dgm:spPr/>
      <dgm:t>
        <a:bodyPr/>
        <a:lstStyle/>
        <a:p>
          <a:endParaRPr lang="zh-CN" altLang="en-US"/>
        </a:p>
      </dgm:t>
    </dgm:pt>
    <dgm:pt modelId="{9D0A78CC-3422-4307-AAE0-92F4A97E7953}" type="pres">
      <dgm:prSet presAssocID="{5F3A75F7-9E26-43D8-842A-0615F9566A18}" presName="adorn" presStyleLbl="fgAccFollowNode1" presStyleIdx="2" presStyleCnt="4"/>
      <dgm:spPr>
        <a:solidFill>
          <a:schemeClr val="accent3">
            <a:lumMod val="50000"/>
            <a:alpha val="90000"/>
          </a:schemeClr>
        </a:solidFill>
      </dgm:spPr>
    </dgm:pt>
    <dgm:pt modelId="{1934264A-3C96-4E53-A95F-D1DBDAE315FB}" type="pres">
      <dgm:prSet presAssocID="{AC636BD5-AFA5-484D-8BFE-40C1476FB8F6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CBC1F3D4-8E59-4B2B-A6BE-8B8DAAEACA68}" type="pres">
      <dgm:prSet presAssocID="{F7F6D0FB-96FF-456D-BEE7-5DAA952C12F1}" presName="compNode" presStyleCnt="0"/>
      <dgm:spPr/>
    </dgm:pt>
    <dgm:pt modelId="{A70D0154-B6BE-423A-B903-F3648C90AD9F}" type="pres">
      <dgm:prSet presAssocID="{F7F6D0FB-96FF-456D-BEE7-5DAA952C12F1}" presName="childRec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BB2EAC4-D37E-4766-9CED-79649117CEF6}" type="pres">
      <dgm:prSet presAssocID="{F7F6D0FB-96FF-456D-BEE7-5DAA952C12F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237B28F-6A70-4DEB-96F2-855364ED7C3F}" type="pres">
      <dgm:prSet presAssocID="{F7F6D0FB-96FF-456D-BEE7-5DAA952C12F1}" presName="parentRect" presStyleLbl="alignNode1" presStyleIdx="3" presStyleCnt="4"/>
      <dgm:spPr/>
      <dgm:t>
        <a:bodyPr/>
        <a:lstStyle/>
        <a:p>
          <a:endParaRPr lang="zh-CN" altLang="en-US"/>
        </a:p>
      </dgm:t>
    </dgm:pt>
    <dgm:pt modelId="{40B99864-B68A-4CB0-807E-ADD04CE6FA1E}" type="pres">
      <dgm:prSet presAssocID="{F7F6D0FB-96FF-456D-BEE7-5DAA952C12F1}" presName="adorn" presStyleLbl="fgAccFollowNode1" presStyleIdx="3" presStyleCnt="4"/>
      <dgm:spPr>
        <a:solidFill>
          <a:schemeClr val="accent4">
            <a:lumMod val="50000"/>
            <a:alpha val="90000"/>
          </a:schemeClr>
        </a:solidFill>
      </dgm:spPr>
    </dgm:pt>
  </dgm:ptLst>
  <dgm:cxnLst>
    <dgm:cxn modelId="{09496ED1-15F4-4CFE-A5BF-C4AE270F8776}" type="presOf" srcId="{26E05B04-3016-4C9D-AA9F-8B043D92C615}" destId="{DE9D0AA7-55A7-42E8-B476-58F57076E7EE}" srcOrd="0" destOrd="0" presId="urn:microsoft.com/office/officeart/2005/8/layout/bList2"/>
    <dgm:cxn modelId="{775BD661-31B4-485C-B1F9-A127871983EB}" type="presOf" srcId="{79C0B4DA-51E1-40B8-B3D0-FC26636371C6}" destId="{A70D0154-B6BE-423A-B903-F3648C90AD9F}" srcOrd="0" destOrd="0" presId="urn:microsoft.com/office/officeart/2005/8/layout/bList2"/>
    <dgm:cxn modelId="{27544AC9-0DEE-45CC-BC8D-2218E7AE4330}" srcId="{26E05B04-3016-4C9D-AA9F-8B043D92C615}" destId="{5F3A75F7-9E26-43D8-842A-0615F9566A18}" srcOrd="2" destOrd="0" parTransId="{CA354D66-987F-455F-BA42-A0B507151676}" sibTransId="{AC636BD5-AFA5-484D-8BFE-40C1476FB8F6}"/>
    <dgm:cxn modelId="{4DE08F4F-12D4-4950-BFE5-A9350BBF4410}" type="presOf" srcId="{0ACFBA69-4099-42A6-9465-D4DC7ED1CB2E}" destId="{1DF2D1A9-B11F-45DC-ACBF-6C8B486CEAFA}" srcOrd="0" destOrd="0" presId="urn:microsoft.com/office/officeart/2005/8/layout/bList2"/>
    <dgm:cxn modelId="{AC4605BF-E37E-478D-8119-BA7C5377C9B2}" type="presOf" srcId="{AC636BD5-AFA5-484D-8BFE-40C1476FB8F6}" destId="{1934264A-3C96-4E53-A95F-D1DBDAE315FB}" srcOrd="0" destOrd="0" presId="urn:microsoft.com/office/officeart/2005/8/layout/bList2"/>
    <dgm:cxn modelId="{1F186885-012E-40DE-B3BF-4A8BB5EF36FD}" srcId="{26E05B04-3016-4C9D-AA9F-8B043D92C615}" destId="{04A0FC83-61B8-40A2-8385-8D5E92DECC0A}" srcOrd="1" destOrd="0" parTransId="{5F369E2C-81FC-4BAC-BA57-AFEE6BBCE032}" sibTransId="{38F33A1C-D070-44EE-9A4A-1B2E7217E5FF}"/>
    <dgm:cxn modelId="{D2A0360E-FF0A-4AC8-8465-E87CCB46CCED}" type="presOf" srcId="{B2D364BF-6974-45AB-9495-55F1E2920D76}" destId="{B64F9FDF-1C06-4644-B325-5D54F61EEDE2}" srcOrd="1" destOrd="0" presId="urn:microsoft.com/office/officeart/2005/8/layout/bList2"/>
    <dgm:cxn modelId="{CC74340F-B40F-46E5-A349-7847CFFD8C88}" srcId="{B2D364BF-6974-45AB-9495-55F1E2920D76}" destId="{0ACFBA69-4099-42A6-9465-D4DC7ED1CB2E}" srcOrd="0" destOrd="0" parTransId="{09A5FF81-7508-4B0C-A371-441158163241}" sibTransId="{75F73C2A-9AA6-4677-9016-793FAC9BE87E}"/>
    <dgm:cxn modelId="{E1825CEA-23F0-462A-9D00-06FDE2A4109D}" type="presOf" srcId="{04A0FC83-61B8-40A2-8385-8D5E92DECC0A}" destId="{9E1AAFC8-5806-4E0E-83B9-5D896918A53A}" srcOrd="0" destOrd="0" presId="urn:microsoft.com/office/officeart/2005/8/layout/bList2"/>
    <dgm:cxn modelId="{8CF479A7-5534-48D9-9F8F-47A104911850}" type="presOf" srcId="{B2D364BF-6974-45AB-9495-55F1E2920D76}" destId="{762985E3-900D-4119-BEFD-7D19969112AB}" srcOrd="0" destOrd="0" presId="urn:microsoft.com/office/officeart/2005/8/layout/bList2"/>
    <dgm:cxn modelId="{B6D5F43F-321C-41C7-946A-5A003614261F}" type="presOf" srcId="{F7F6D0FB-96FF-456D-BEE7-5DAA952C12F1}" destId="{6BB2EAC4-D37E-4766-9CED-79649117CEF6}" srcOrd="0" destOrd="0" presId="urn:microsoft.com/office/officeart/2005/8/layout/bList2"/>
    <dgm:cxn modelId="{60AF2938-C7FE-43BC-A7FF-C9CD9D16AA93}" type="presOf" srcId="{38F33A1C-D070-44EE-9A4A-1B2E7217E5FF}" destId="{7BF78743-3C3C-449A-B8B5-266BB67E62B0}" srcOrd="0" destOrd="0" presId="urn:microsoft.com/office/officeart/2005/8/layout/bList2"/>
    <dgm:cxn modelId="{DA64AF0D-D3D3-435D-9E28-A4AE63096619}" type="presOf" srcId="{5B9DF0EF-99BA-4B26-885A-16D35F246743}" destId="{C8AAF5E4-F93F-4DB4-9E69-D67429068378}" srcOrd="0" destOrd="0" presId="urn:microsoft.com/office/officeart/2005/8/layout/bList2"/>
    <dgm:cxn modelId="{9E655EE5-EF12-4D63-BF2F-216C65DCE4F5}" type="presOf" srcId="{5F3A75F7-9E26-43D8-842A-0615F9566A18}" destId="{E4EC9A3F-6C89-4C9B-BA5B-E0270862C40F}" srcOrd="0" destOrd="0" presId="urn:microsoft.com/office/officeart/2005/8/layout/bList2"/>
    <dgm:cxn modelId="{0778ACB6-CC68-4351-8E4D-E00D8BC85492}" srcId="{04A0FC83-61B8-40A2-8385-8D5E92DECC0A}" destId="{D8B4FDE6-3CD5-4639-B9B0-A546F32F45AD}" srcOrd="0" destOrd="0" parTransId="{D4E6EDA7-D380-4058-ADC3-33AB451A3F05}" sibTransId="{1B2ACBE8-86B5-4FD6-9971-18D271403247}"/>
    <dgm:cxn modelId="{844EB9F6-8753-49EC-83EC-B187276651D2}" srcId="{26E05B04-3016-4C9D-AA9F-8B043D92C615}" destId="{B2D364BF-6974-45AB-9495-55F1E2920D76}" srcOrd="0" destOrd="0" parTransId="{7856D4B0-4193-425B-A29C-C2EB865894BC}" sibTransId="{5B9DF0EF-99BA-4B26-885A-16D35F246743}"/>
    <dgm:cxn modelId="{1804F523-9972-411F-A51A-22A0A6BE7737}" type="presOf" srcId="{D8B4FDE6-3CD5-4639-B9B0-A546F32F45AD}" destId="{6A95BB74-3D78-4B55-8A7C-628CB4C1CDAC}" srcOrd="0" destOrd="0" presId="urn:microsoft.com/office/officeart/2005/8/layout/bList2"/>
    <dgm:cxn modelId="{34A9A6FC-C5E6-487C-A0BA-DF7D30FD0401}" type="presOf" srcId="{F328B5BB-EC89-425D-AF4E-466C1A1BCC68}" destId="{F974BFA4-9940-45AB-A790-D5C7094CAA20}" srcOrd="0" destOrd="0" presId="urn:microsoft.com/office/officeart/2005/8/layout/bList2"/>
    <dgm:cxn modelId="{CECA6A37-729C-43D8-8A3E-BAE02E78EDE0}" type="presOf" srcId="{5F3A75F7-9E26-43D8-842A-0615F9566A18}" destId="{16DED31D-8D7A-452C-ABF7-B476F65B7930}" srcOrd="1" destOrd="0" presId="urn:microsoft.com/office/officeart/2005/8/layout/bList2"/>
    <dgm:cxn modelId="{9ECFE488-E7B2-45BB-A38A-561E24924EAA}" type="presOf" srcId="{F7F6D0FB-96FF-456D-BEE7-5DAA952C12F1}" destId="{3237B28F-6A70-4DEB-96F2-855364ED7C3F}" srcOrd="1" destOrd="0" presId="urn:microsoft.com/office/officeart/2005/8/layout/bList2"/>
    <dgm:cxn modelId="{A2439CA0-5D46-445E-B998-DF737AEB1750}" srcId="{5F3A75F7-9E26-43D8-842A-0615F9566A18}" destId="{F328B5BB-EC89-425D-AF4E-466C1A1BCC68}" srcOrd="0" destOrd="0" parTransId="{989F51C9-D4DD-4578-9CE8-7BF95B32CB8D}" sibTransId="{003C1AA5-C7F7-4705-82B6-4EFD0DAF6ED0}"/>
    <dgm:cxn modelId="{A38EF066-CDBC-44F9-B38E-BFB848577CF2}" srcId="{F7F6D0FB-96FF-456D-BEE7-5DAA952C12F1}" destId="{79C0B4DA-51E1-40B8-B3D0-FC26636371C6}" srcOrd="0" destOrd="0" parTransId="{83D0A020-7FF8-4FE1-A5BB-30A0505C2AA7}" sibTransId="{2D6DF766-6509-44A3-88AF-426130692C3D}"/>
    <dgm:cxn modelId="{CDC06FE0-8BFD-4EA6-A29D-3475867466B6}" srcId="{26E05B04-3016-4C9D-AA9F-8B043D92C615}" destId="{F7F6D0FB-96FF-456D-BEE7-5DAA952C12F1}" srcOrd="3" destOrd="0" parTransId="{92F6DDAE-84EC-4F34-88F7-54F3E44CE50D}" sibTransId="{A039606D-B10E-43FD-8E86-8776A35C7EB7}"/>
    <dgm:cxn modelId="{3C510C14-DC2E-44F7-9FC6-AF6F928694ED}" type="presOf" srcId="{04A0FC83-61B8-40A2-8385-8D5E92DECC0A}" destId="{54BD3BE6-5B6A-4E9E-8C5B-60FF7F3E00FE}" srcOrd="1" destOrd="0" presId="urn:microsoft.com/office/officeart/2005/8/layout/bList2"/>
    <dgm:cxn modelId="{C901FE89-36FC-42F8-847C-C56004E4A8B1}" type="presParOf" srcId="{DE9D0AA7-55A7-42E8-B476-58F57076E7EE}" destId="{AE7B6D96-3CE7-4495-9FCF-387136CC6BDC}" srcOrd="0" destOrd="0" presId="urn:microsoft.com/office/officeart/2005/8/layout/bList2"/>
    <dgm:cxn modelId="{4E45573F-24C1-430B-9EA0-D7E6545E1E8A}" type="presParOf" srcId="{AE7B6D96-3CE7-4495-9FCF-387136CC6BDC}" destId="{1DF2D1A9-B11F-45DC-ACBF-6C8B486CEAFA}" srcOrd="0" destOrd="0" presId="urn:microsoft.com/office/officeart/2005/8/layout/bList2"/>
    <dgm:cxn modelId="{80A95552-9145-47DA-BFB0-81645774247C}" type="presParOf" srcId="{AE7B6D96-3CE7-4495-9FCF-387136CC6BDC}" destId="{762985E3-900D-4119-BEFD-7D19969112AB}" srcOrd="1" destOrd="0" presId="urn:microsoft.com/office/officeart/2005/8/layout/bList2"/>
    <dgm:cxn modelId="{2B8F3580-DE8D-42D6-A6D7-103D2ACAE6B0}" type="presParOf" srcId="{AE7B6D96-3CE7-4495-9FCF-387136CC6BDC}" destId="{B64F9FDF-1C06-4644-B325-5D54F61EEDE2}" srcOrd="2" destOrd="0" presId="urn:microsoft.com/office/officeart/2005/8/layout/bList2"/>
    <dgm:cxn modelId="{9C1D6A07-284A-4354-B6F1-EB829B3FD55D}" type="presParOf" srcId="{AE7B6D96-3CE7-4495-9FCF-387136CC6BDC}" destId="{DBBE1097-BD39-432D-8221-113ABCFA54B5}" srcOrd="3" destOrd="0" presId="urn:microsoft.com/office/officeart/2005/8/layout/bList2"/>
    <dgm:cxn modelId="{4C6688A2-247A-4838-9B14-09451E063A45}" type="presParOf" srcId="{DE9D0AA7-55A7-42E8-B476-58F57076E7EE}" destId="{C8AAF5E4-F93F-4DB4-9E69-D67429068378}" srcOrd="1" destOrd="0" presId="urn:microsoft.com/office/officeart/2005/8/layout/bList2"/>
    <dgm:cxn modelId="{D4B2E045-0BC5-4186-B8D9-65E3BD691E7E}" type="presParOf" srcId="{DE9D0AA7-55A7-42E8-B476-58F57076E7EE}" destId="{2065A04E-FD31-459A-80F0-0D9593BA71F5}" srcOrd="2" destOrd="0" presId="urn:microsoft.com/office/officeart/2005/8/layout/bList2"/>
    <dgm:cxn modelId="{FC9F3532-1DD4-43A7-A7B7-68042C65553B}" type="presParOf" srcId="{2065A04E-FD31-459A-80F0-0D9593BA71F5}" destId="{6A95BB74-3D78-4B55-8A7C-628CB4C1CDAC}" srcOrd="0" destOrd="0" presId="urn:microsoft.com/office/officeart/2005/8/layout/bList2"/>
    <dgm:cxn modelId="{05986952-0011-46AE-92BD-7E7F186DF9E9}" type="presParOf" srcId="{2065A04E-FD31-459A-80F0-0D9593BA71F5}" destId="{9E1AAFC8-5806-4E0E-83B9-5D896918A53A}" srcOrd="1" destOrd="0" presId="urn:microsoft.com/office/officeart/2005/8/layout/bList2"/>
    <dgm:cxn modelId="{2BBCA234-E543-4496-B3E6-3BD7A004B97D}" type="presParOf" srcId="{2065A04E-FD31-459A-80F0-0D9593BA71F5}" destId="{54BD3BE6-5B6A-4E9E-8C5B-60FF7F3E00FE}" srcOrd="2" destOrd="0" presId="urn:microsoft.com/office/officeart/2005/8/layout/bList2"/>
    <dgm:cxn modelId="{311D53D4-8491-49AE-A6BC-0FDAAB4837DB}" type="presParOf" srcId="{2065A04E-FD31-459A-80F0-0D9593BA71F5}" destId="{8D8F9071-05A2-4772-8D9E-2627E15B6F86}" srcOrd="3" destOrd="0" presId="urn:microsoft.com/office/officeart/2005/8/layout/bList2"/>
    <dgm:cxn modelId="{AA9CF8CD-EB01-4159-B450-7E4EF594F62C}" type="presParOf" srcId="{DE9D0AA7-55A7-42E8-B476-58F57076E7EE}" destId="{7BF78743-3C3C-449A-B8B5-266BB67E62B0}" srcOrd="3" destOrd="0" presId="urn:microsoft.com/office/officeart/2005/8/layout/bList2"/>
    <dgm:cxn modelId="{C76F3234-4B71-442C-8248-BD5C06F77E3B}" type="presParOf" srcId="{DE9D0AA7-55A7-42E8-B476-58F57076E7EE}" destId="{D0AF3681-CD0C-4EDD-A182-721C0F18C394}" srcOrd="4" destOrd="0" presId="urn:microsoft.com/office/officeart/2005/8/layout/bList2"/>
    <dgm:cxn modelId="{E9A8A5E1-6F8E-4B39-BD8B-41EEB01AC3E3}" type="presParOf" srcId="{D0AF3681-CD0C-4EDD-A182-721C0F18C394}" destId="{F974BFA4-9940-45AB-A790-D5C7094CAA20}" srcOrd="0" destOrd="0" presId="urn:microsoft.com/office/officeart/2005/8/layout/bList2"/>
    <dgm:cxn modelId="{4D70C15E-E95F-449E-BE31-E7A7B9EBD00F}" type="presParOf" srcId="{D0AF3681-CD0C-4EDD-A182-721C0F18C394}" destId="{E4EC9A3F-6C89-4C9B-BA5B-E0270862C40F}" srcOrd="1" destOrd="0" presId="urn:microsoft.com/office/officeart/2005/8/layout/bList2"/>
    <dgm:cxn modelId="{E5EC1E5A-5298-404C-9EDB-A2C3885C0171}" type="presParOf" srcId="{D0AF3681-CD0C-4EDD-A182-721C0F18C394}" destId="{16DED31D-8D7A-452C-ABF7-B476F65B7930}" srcOrd="2" destOrd="0" presId="urn:microsoft.com/office/officeart/2005/8/layout/bList2"/>
    <dgm:cxn modelId="{67B91786-FB35-4E55-B52E-1F98C8E18964}" type="presParOf" srcId="{D0AF3681-CD0C-4EDD-A182-721C0F18C394}" destId="{9D0A78CC-3422-4307-AAE0-92F4A97E7953}" srcOrd="3" destOrd="0" presId="urn:microsoft.com/office/officeart/2005/8/layout/bList2"/>
    <dgm:cxn modelId="{6830D3F3-67EE-4B9F-A854-591C26F658A2}" type="presParOf" srcId="{DE9D0AA7-55A7-42E8-B476-58F57076E7EE}" destId="{1934264A-3C96-4E53-A95F-D1DBDAE315FB}" srcOrd="5" destOrd="0" presId="urn:microsoft.com/office/officeart/2005/8/layout/bList2"/>
    <dgm:cxn modelId="{08FF1F7A-6D03-4668-B989-A85AB0F3B1C3}" type="presParOf" srcId="{DE9D0AA7-55A7-42E8-B476-58F57076E7EE}" destId="{CBC1F3D4-8E59-4B2B-A6BE-8B8DAAEACA68}" srcOrd="6" destOrd="0" presId="urn:microsoft.com/office/officeart/2005/8/layout/bList2"/>
    <dgm:cxn modelId="{EEC79F04-BF6D-421D-B248-217195E12EEA}" type="presParOf" srcId="{CBC1F3D4-8E59-4B2B-A6BE-8B8DAAEACA68}" destId="{A70D0154-B6BE-423A-B903-F3648C90AD9F}" srcOrd="0" destOrd="0" presId="urn:microsoft.com/office/officeart/2005/8/layout/bList2"/>
    <dgm:cxn modelId="{4BCABFCA-481D-433A-903E-4888CA470F36}" type="presParOf" srcId="{CBC1F3D4-8E59-4B2B-A6BE-8B8DAAEACA68}" destId="{6BB2EAC4-D37E-4766-9CED-79649117CEF6}" srcOrd="1" destOrd="0" presId="urn:microsoft.com/office/officeart/2005/8/layout/bList2"/>
    <dgm:cxn modelId="{E55C8C4B-B9FA-4887-9B47-A34C01B6AC67}" type="presParOf" srcId="{CBC1F3D4-8E59-4B2B-A6BE-8B8DAAEACA68}" destId="{3237B28F-6A70-4DEB-96F2-855364ED7C3F}" srcOrd="2" destOrd="0" presId="urn:microsoft.com/office/officeart/2005/8/layout/bList2"/>
    <dgm:cxn modelId="{DD827614-F6C7-464C-B83C-74E65B5FCD45}" type="presParOf" srcId="{CBC1F3D4-8E59-4B2B-A6BE-8B8DAAEACA68}" destId="{40B99864-B68A-4CB0-807E-ADD04CE6FA1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C7DD5C-29D0-44D6-96DE-2D75F540F148}" type="doc">
      <dgm:prSet loTypeId="urn:microsoft.com/office/officeart/2005/8/layout/radial6" loCatId="cycle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zh-CN" altLang="en-US"/>
        </a:p>
      </dgm:t>
    </dgm:pt>
    <dgm:pt modelId="{5EFB2756-A830-4CA2-AE9B-B233126B5FBF}">
      <dgm:prSet phldrT="[文本]"/>
      <dgm:spPr/>
      <dgm:t>
        <a:bodyPr/>
        <a:lstStyle/>
        <a:p>
          <a:r>
            <a:rPr lang="zh-CN" dirty="0" smtClean="0"/>
            <a:t>实施航海类卓越人才培养计划</a:t>
          </a:r>
          <a:endParaRPr lang="zh-CN" altLang="en-US" dirty="0"/>
        </a:p>
      </dgm:t>
    </dgm:pt>
    <dgm:pt modelId="{EB824195-38DC-4649-80BE-CE3A697FEE45}" type="parTrans" cxnId="{97CCC86F-7DFE-4D98-8347-CC6247568914}">
      <dgm:prSet/>
      <dgm:spPr/>
      <dgm:t>
        <a:bodyPr/>
        <a:lstStyle/>
        <a:p>
          <a:endParaRPr lang="zh-CN" altLang="en-US"/>
        </a:p>
      </dgm:t>
    </dgm:pt>
    <dgm:pt modelId="{D6C4570E-80E9-4B9F-8E68-1E4CA50BEADC}" type="sibTrans" cxnId="{97CCC86F-7DFE-4D98-8347-CC6247568914}">
      <dgm:prSet/>
      <dgm:spPr/>
      <dgm:t>
        <a:bodyPr/>
        <a:lstStyle/>
        <a:p>
          <a:endParaRPr lang="zh-CN" altLang="en-US"/>
        </a:p>
      </dgm:t>
    </dgm:pt>
    <dgm:pt modelId="{7C82F22A-3A31-47FC-80B7-C55AC2421D97}">
      <dgm:prSet phldrT="[文本]" custT="1"/>
      <dgm:spPr/>
      <dgm:t>
        <a:bodyPr/>
        <a:lstStyle/>
        <a:p>
          <a:r>
            <a:rPr lang="zh-CN" altLang="en-US" sz="1600" dirty="0" smtClean="0"/>
            <a:t>制定培养标准，重构课程体系和教学内容</a:t>
          </a:r>
          <a:endParaRPr lang="zh-CN" altLang="en-US" sz="1600" dirty="0"/>
        </a:p>
      </dgm:t>
    </dgm:pt>
    <dgm:pt modelId="{5E003FD0-7627-4592-A73F-E937BADEC644}" type="parTrans" cxnId="{D34736F4-3082-4D2D-B643-43AB800760D1}">
      <dgm:prSet/>
      <dgm:spPr/>
      <dgm:t>
        <a:bodyPr/>
        <a:lstStyle/>
        <a:p>
          <a:endParaRPr lang="zh-CN" altLang="en-US"/>
        </a:p>
      </dgm:t>
    </dgm:pt>
    <dgm:pt modelId="{B0917E85-E37E-4312-BB83-AE0F48C33BF5}" type="sibTrans" cxnId="{D34736F4-3082-4D2D-B643-43AB800760D1}">
      <dgm:prSet/>
      <dgm:spPr/>
      <dgm:t>
        <a:bodyPr/>
        <a:lstStyle/>
        <a:p>
          <a:endParaRPr lang="zh-CN" altLang="en-US"/>
        </a:p>
      </dgm:t>
    </dgm:pt>
    <dgm:pt modelId="{A9A91996-6A83-4666-8E3E-695E1967B68B}">
      <dgm:prSet phldrT="[文本]" custT="1"/>
      <dgm:spPr/>
      <dgm:t>
        <a:bodyPr/>
        <a:lstStyle/>
        <a:p>
          <a:r>
            <a:rPr lang="zh-CN" altLang="en-US" sz="1800" dirty="0" smtClean="0"/>
            <a:t>建立专家咨询机制</a:t>
          </a:r>
          <a:endParaRPr lang="zh-CN" altLang="en-US" sz="1800" dirty="0"/>
        </a:p>
      </dgm:t>
    </dgm:pt>
    <dgm:pt modelId="{BDD699A7-BF94-492B-8328-8C9D827C438C}" type="parTrans" cxnId="{F0A8F3CD-4AB3-428E-854C-08E36E53B321}">
      <dgm:prSet/>
      <dgm:spPr/>
      <dgm:t>
        <a:bodyPr/>
        <a:lstStyle/>
        <a:p>
          <a:endParaRPr lang="zh-CN" altLang="en-US"/>
        </a:p>
      </dgm:t>
    </dgm:pt>
    <dgm:pt modelId="{4C816120-3FB9-4DC6-9F8F-15F5B44878F7}" type="sibTrans" cxnId="{F0A8F3CD-4AB3-428E-854C-08E36E53B321}">
      <dgm:prSet/>
      <dgm:spPr/>
      <dgm:t>
        <a:bodyPr/>
        <a:lstStyle/>
        <a:p>
          <a:endParaRPr lang="zh-CN" altLang="en-US"/>
        </a:p>
      </dgm:t>
    </dgm:pt>
    <dgm:pt modelId="{DA3403BE-99A1-49DE-9ED9-ABF05DF4EBC4}">
      <dgm:prSet phldrT="[文本]" custT="1"/>
      <dgm:spPr/>
      <dgm:t>
        <a:bodyPr/>
        <a:lstStyle/>
        <a:p>
          <a:r>
            <a:rPr lang="zh-CN" altLang="en-US" sz="1600" dirty="0" smtClean="0"/>
            <a:t>设置“模块化选修课程”</a:t>
          </a:r>
          <a:endParaRPr lang="zh-CN" altLang="en-US" sz="1600" dirty="0"/>
        </a:p>
      </dgm:t>
    </dgm:pt>
    <dgm:pt modelId="{DEF6ABB8-9F4A-4A34-A680-E1132C76A0C5}" type="parTrans" cxnId="{FFB01FBB-198D-4B7C-B0BF-B571BF7AF120}">
      <dgm:prSet/>
      <dgm:spPr/>
      <dgm:t>
        <a:bodyPr/>
        <a:lstStyle/>
        <a:p>
          <a:endParaRPr lang="zh-CN" altLang="en-US"/>
        </a:p>
      </dgm:t>
    </dgm:pt>
    <dgm:pt modelId="{DF32B42A-4D63-46FC-9E19-471FEEA653D7}" type="sibTrans" cxnId="{FFB01FBB-198D-4B7C-B0BF-B571BF7AF120}">
      <dgm:prSet/>
      <dgm:spPr/>
      <dgm:t>
        <a:bodyPr/>
        <a:lstStyle/>
        <a:p>
          <a:endParaRPr lang="zh-CN" altLang="en-US"/>
        </a:p>
      </dgm:t>
    </dgm:pt>
    <dgm:pt modelId="{7CD801F1-E85D-464B-8DA2-BFD53A8BA74B}">
      <dgm:prSet phldrT="[文本]" custT="1"/>
      <dgm:spPr/>
      <dgm:t>
        <a:bodyPr/>
        <a:lstStyle/>
        <a:p>
          <a:r>
            <a:rPr lang="zh-CN" altLang="en-US" sz="1600" dirty="0" smtClean="0"/>
            <a:t>增加新型、特种船舶相关知识内容</a:t>
          </a:r>
          <a:endParaRPr lang="zh-CN" altLang="en-US" sz="1600" dirty="0"/>
        </a:p>
      </dgm:t>
    </dgm:pt>
    <dgm:pt modelId="{B7E598CB-2E29-4F93-BF47-F186F036D309}" type="parTrans" cxnId="{F340D5D5-6D0E-492B-A4F9-6DB85B3B6B2A}">
      <dgm:prSet/>
      <dgm:spPr/>
      <dgm:t>
        <a:bodyPr/>
        <a:lstStyle/>
        <a:p>
          <a:endParaRPr lang="zh-CN" altLang="en-US"/>
        </a:p>
      </dgm:t>
    </dgm:pt>
    <dgm:pt modelId="{384FF86A-27DE-403E-91DC-E0D5A689FAA3}" type="sibTrans" cxnId="{F340D5D5-6D0E-492B-A4F9-6DB85B3B6B2A}">
      <dgm:prSet/>
      <dgm:spPr/>
      <dgm:t>
        <a:bodyPr/>
        <a:lstStyle/>
        <a:p>
          <a:endParaRPr lang="zh-CN" altLang="en-US"/>
        </a:p>
      </dgm:t>
    </dgm:pt>
    <dgm:pt modelId="{F6E8B515-1A74-44E2-B752-9C3F854B4AEE}">
      <dgm:prSet/>
      <dgm:spPr/>
      <dgm:t>
        <a:bodyPr/>
        <a:lstStyle/>
        <a:p>
          <a:r>
            <a:rPr lang="zh-CN" smtClean="0"/>
            <a:t>加深校企联合培养与合作</a:t>
          </a:r>
          <a:endParaRPr lang="zh-CN" altLang="en-US"/>
        </a:p>
      </dgm:t>
    </dgm:pt>
    <dgm:pt modelId="{B5CD84F2-297E-4217-A4B8-26F1CA9AB1C7}" type="parTrans" cxnId="{5042A4C4-22C1-45A0-8E6F-AB4EEEBCB591}">
      <dgm:prSet/>
      <dgm:spPr/>
      <dgm:t>
        <a:bodyPr/>
        <a:lstStyle/>
        <a:p>
          <a:endParaRPr lang="zh-CN" altLang="en-US"/>
        </a:p>
      </dgm:t>
    </dgm:pt>
    <dgm:pt modelId="{E6FD5CF6-54B0-44BA-821C-F0684E4CDB4C}" type="sibTrans" cxnId="{5042A4C4-22C1-45A0-8E6F-AB4EEEBCB591}">
      <dgm:prSet/>
      <dgm:spPr/>
      <dgm:t>
        <a:bodyPr/>
        <a:lstStyle/>
        <a:p>
          <a:endParaRPr lang="zh-CN" altLang="en-US"/>
        </a:p>
      </dgm:t>
    </dgm:pt>
    <dgm:pt modelId="{3EE9687D-49B3-4DE8-8B38-59FD097F568D}" type="pres">
      <dgm:prSet presAssocID="{DEC7DD5C-29D0-44D6-96DE-2D75F540F14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ECABAC8-5ED7-434D-BE67-63925F076653}" type="pres">
      <dgm:prSet presAssocID="{5EFB2756-A830-4CA2-AE9B-B233126B5FBF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BC7E762A-73E8-4719-88A1-53776143A159}" type="pres">
      <dgm:prSet presAssocID="{7C82F22A-3A31-47FC-80B7-C55AC2421D9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39F5EA3-B37C-487E-80A1-50C18F73E2D9}" type="pres">
      <dgm:prSet presAssocID="{7C82F22A-3A31-47FC-80B7-C55AC2421D97}" presName="dummy" presStyleCnt="0"/>
      <dgm:spPr/>
    </dgm:pt>
    <dgm:pt modelId="{D345F037-C0BE-44D7-9A90-464185E32F0D}" type="pres">
      <dgm:prSet presAssocID="{B0917E85-E37E-4312-BB83-AE0F48C33BF5}" presName="sibTrans" presStyleLbl="sibTrans2D1" presStyleIdx="0" presStyleCnt="5"/>
      <dgm:spPr/>
      <dgm:t>
        <a:bodyPr/>
        <a:lstStyle/>
        <a:p>
          <a:endParaRPr lang="zh-CN" altLang="en-US"/>
        </a:p>
      </dgm:t>
    </dgm:pt>
    <dgm:pt modelId="{7447847F-96FE-4CA5-98B4-B94476143570}" type="pres">
      <dgm:prSet presAssocID="{A9A91996-6A83-4666-8E3E-695E1967B68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4459E4E-0760-444B-BCB5-63F8B47A6595}" type="pres">
      <dgm:prSet presAssocID="{A9A91996-6A83-4666-8E3E-695E1967B68B}" presName="dummy" presStyleCnt="0"/>
      <dgm:spPr/>
    </dgm:pt>
    <dgm:pt modelId="{3AFA9CFF-FF43-41C7-B7ED-229C89B9A2F6}" type="pres">
      <dgm:prSet presAssocID="{4C816120-3FB9-4DC6-9F8F-15F5B44878F7}" presName="sibTrans" presStyleLbl="sibTrans2D1" presStyleIdx="1" presStyleCnt="5"/>
      <dgm:spPr/>
      <dgm:t>
        <a:bodyPr/>
        <a:lstStyle/>
        <a:p>
          <a:endParaRPr lang="zh-CN" altLang="en-US"/>
        </a:p>
      </dgm:t>
    </dgm:pt>
    <dgm:pt modelId="{C85BC9BA-6CCB-4C5A-B251-6F5D5EF9D8CC}" type="pres">
      <dgm:prSet presAssocID="{DA3403BE-99A1-49DE-9ED9-ABF05DF4EBC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0FB4EDA-067B-4A8C-AF49-673BE49A0411}" type="pres">
      <dgm:prSet presAssocID="{DA3403BE-99A1-49DE-9ED9-ABF05DF4EBC4}" presName="dummy" presStyleCnt="0"/>
      <dgm:spPr/>
    </dgm:pt>
    <dgm:pt modelId="{34FB61F2-951B-4151-931F-BA2772E1FBBB}" type="pres">
      <dgm:prSet presAssocID="{DF32B42A-4D63-46FC-9E19-471FEEA653D7}" presName="sibTrans" presStyleLbl="sibTrans2D1" presStyleIdx="2" presStyleCnt="5"/>
      <dgm:spPr/>
      <dgm:t>
        <a:bodyPr/>
        <a:lstStyle/>
        <a:p>
          <a:endParaRPr lang="zh-CN" altLang="en-US"/>
        </a:p>
      </dgm:t>
    </dgm:pt>
    <dgm:pt modelId="{2C5681A5-EB0B-4CD7-AA49-5FBF0168B3F5}" type="pres">
      <dgm:prSet presAssocID="{7CD801F1-E85D-464B-8DA2-BFD53A8BA74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4A18F7B-5388-4D0A-BAE6-342C4D3D06FA}" type="pres">
      <dgm:prSet presAssocID="{7CD801F1-E85D-464B-8DA2-BFD53A8BA74B}" presName="dummy" presStyleCnt="0"/>
      <dgm:spPr/>
    </dgm:pt>
    <dgm:pt modelId="{AAB240C6-AB9E-49DB-8F5B-4BD2A97A68AB}" type="pres">
      <dgm:prSet presAssocID="{384FF86A-27DE-403E-91DC-E0D5A689FAA3}" presName="sibTrans" presStyleLbl="sibTrans2D1" presStyleIdx="3" presStyleCnt="5"/>
      <dgm:spPr/>
      <dgm:t>
        <a:bodyPr/>
        <a:lstStyle/>
        <a:p>
          <a:endParaRPr lang="zh-CN" altLang="en-US"/>
        </a:p>
      </dgm:t>
    </dgm:pt>
    <dgm:pt modelId="{59AB74E0-2A7B-49B2-8705-3A2B48983853}" type="pres">
      <dgm:prSet presAssocID="{F6E8B515-1A74-44E2-B752-9C3F854B4AE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AD4C7C2-124E-4A94-A5DE-645BAA812F39}" type="pres">
      <dgm:prSet presAssocID="{F6E8B515-1A74-44E2-B752-9C3F854B4AEE}" presName="dummy" presStyleCnt="0"/>
      <dgm:spPr/>
    </dgm:pt>
    <dgm:pt modelId="{40352963-67EC-4368-9FF5-E3BB44D9CBEF}" type="pres">
      <dgm:prSet presAssocID="{E6FD5CF6-54B0-44BA-821C-F0684E4CDB4C}" presName="sibTrans" presStyleLbl="sibTrans2D1" presStyleIdx="4" presStyleCnt="5"/>
      <dgm:spPr/>
      <dgm:t>
        <a:bodyPr/>
        <a:lstStyle/>
        <a:p>
          <a:endParaRPr lang="zh-CN" altLang="en-US"/>
        </a:p>
      </dgm:t>
    </dgm:pt>
  </dgm:ptLst>
  <dgm:cxnLst>
    <dgm:cxn modelId="{9B3C9978-2904-4FCD-A770-C8F669CFF5C9}" type="presOf" srcId="{7CD801F1-E85D-464B-8DA2-BFD53A8BA74B}" destId="{2C5681A5-EB0B-4CD7-AA49-5FBF0168B3F5}" srcOrd="0" destOrd="0" presId="urn:microsoft.com/office/officeart/2005/8/layout/radial6"/>
    <dgm:cxn modelId="{5C077F45-F905-43D4-A61F-D16964F0118A}" type="presOf" srcId="{DF32B42A-4D63-46FC-9E19-471FEEA653D7}" destId="{34FB61F2-951B-4151-931F-BA2772E1FBBB}" srcOrd="0" destOrd="0" presId="urn:microsoft.com/office/officeart/2005/8/layout/radial6"/>
    <dgm:cxn modelId="{7A59F2AB-9D18-421E-BC70-157E8DED66A2}" type="presOf" srcId="{F6E8B515-1A74-44E2-B752-9C3F854B4AEE}" destId="{59AB74E0-2A7B-49B2-8705-3A2B48983853}" srcOrd="0" destOrd="0" presId="urn:microsoft.com/office/officeart/2005/8/layout/radial6"/>
    <dgm:cxn modelId="{026B5E39-481E-43D7-8F1C-B98F2B719A1B}" type="presOf" srcId="{DEC7DD5C-29D0-44D6-96DE-2D75F540F148}" destId="{3EE9687D-49B3-4DE8-8B38-59FD097F568D}" srcOrd="0" destOrd="0" presId="urn:microsoft.com/office/officeart/2005/8/layout/radial6"/>
    <dgm:cxn modelId="{F0A8F3CD-4AB3-428E-854C-08E36E53B321}" srcId="{5EFB2756-A830-4CA2-AE9B-B233126B5FBF}" destId="{A9A91996-6A83-4666-8E3E-695E1967B68B}" srcOrd="1" destOrd="0" parTransId="{BDD699A7-BF94-492B-8328-8C9D827C438C}" sibTransId="{4C816120-3FB9-4DC6-9F8F-15F5B44878F7}"/>
    <dgm:cxn modelId="{F340D5D5-6D0E-492B-A4F9-6DB85B3B6B2A}" srcId="{5EFB2756-A830-4CA2-AE9B-B233126B5FBF}" destId="{7CD801F1-E85D-464B-8DA2-BFD53A8BA74B}" srcOrd="3" destOrd="0" parTransId="{B7E598CB-2E29-4F93-BF47-F186F036D309}" sibTransId="{384FF86A-27DE-403E-91DC-E0D5A689FAA3}"/>
    <dgm:cxn modelId="{B9D4A006-0ED6-40C1-9BE5-63A4B24EC417}" type="presOf" srcId="{DA3403BE-99A1-49DE-9ED9-ABF05DF4EBC4}" destId="{C85BC9BA-6CCB-4C5A-B251-6F5D5EF9D8CC}" srcOrd="0" destOrd="0" presId="urn:microsoft.com/office/officeart/2005/8/layout/radial6"/>
    <dgm:cxn modelId="{5042A4C4-22C1-45A0-8E6F-AB4EEEBCB591}" srcId="{5EFB2756-A830-4CA2-AE9B-B233126B5FBF}" destId="{F6E8B515-1A74-44E2-B752-9C3F854B4AEE}" srcOrd="4" destOrd="0" parTransId="{B5CD84F2-297E-4217-A4B8-26F1CA9AB1C7}" sibTransId="{E6FD5CF6-54B0-44BA-821C-F0684E4CDB4C}"/>
    <dgm:cxn modelId="{1C739CE2-7214-4549-BBAA-833A2FED457F}" type="presOf" srcId="{B0917E85-E37E-4312-BB83-AE0F48C33BF5}" destId="{D345F037-C0BE-44D7-9A90-464185E32F0D}" srcOrd="0" destOrd="0" presId="urn:microsoft.com/office/officeart/2005/8/layout/radial6"/>
    <dgm:cxn modelId="{C41E08CD-5D7A-4658-93D1-DC28FC658FBF}" type="presOf" srcId="{7C82F22A-3A31-47FC-80B7-C55AC2421D97}" destId="{BC7E762A-73E8-4719-88A1-53776143A159}" srcOrd="0" destOrd="0" presId="urn:microsoft.com/office/officeart/2005/8/layout/radial6"/>
    <dgm:cxn modelId="{6A188446-AB4D-46D7-B4E5-29E5B6D7579A}" type="presOf" srcId="{A9A91996-6A83-4666-8E3E-695E1967B68B}" destId="{7447847F-96FE-4CA5-98B4-B94476143570}" srcOrd="0" destOrd="0" presId="urn:microsoft.com/office/officeart/2005/8/layout/radial6"/>
    <dgm:cxn modelId="{BA2F7B39-0A0F-408B-B3EF-C37E265C4388}" type="presOf" srcId="{E6FD5CF6-54B0-44BA-821C-F0684E4CDB4C}" destId="{40352963-67EC-4368-9FF5-E3BB44D9CBEF}" srcOrd="0" destOrd="0" presId="urn:microsoft.com/office/officeart/2005/8/layout/radial6"/>
    <dgm:cxn modelId="{D34736F4-3082-4D2D-B643-43AB800760D1}" srcId="{5EFB2756-A830-4CA2-AE9B-B233126B5FBF}" destId="{7C82F22A-3A31-47FC-80B7-C55AC2421D97}" srcOrd="0" destOrd="0" parTransId="{5E003FD0-7627-4592-A73F-E937BADEC644}" sibTransId="{B0917E85-E37E-4312-BB83-AE0F48C33BF5}"/>
    <dgm:cxn modelId="{FFB01FBB-198D-4B7C-B0BF-B571BF7AF120}" srcId="{5EFB2756-A830-4CA2-AE9B-B233126B5FBF}" destId="{DA3403BE-99A1-49DE-9ED9-ABF05DF4EBC4}" srcOrd="2" destOrd="0" parTransId="{DEF6ABB8-9F4A-4A34-A680-E1132C76A0C5}" sibTransId="{DF32B42A-4D63-46FC-9E19-471FEEA653D7}"/>
    <dgm:cxn modelId="{F7766BD9-0B91-480C-AC02-5685276A1BEC}" type="presOf" srcId="{384FF86A-27DE-403E-91DC-E0D5A689FAA3}" destId="{AAB240C6-AB9E-49DB-8F5B-4BD2A97A68AB}" srcOrd="0" destOrd="0" presId="urn:microsoft.com/office/officeart/2005/8/layout/radial6"/>
    <dgm:cxn modelId="{FB51FB3F-195F-403C-A335-1BE0477ADDB0}" type="presOf" srcId="{4C816120-3FB9-4DC6-9F8F-15F5B44878F7}" destId="{3AFA9CFF-FF43-41C7-B7ED-229C89B9A2F6}" srcOrd="0" destOrd="0" presId="urn:microsoft.com/office/officeart/2005/8/layout/radial6"/>
    <dgm:cxn modelId="{97CCC86F-7DFE-4D98-8347-CC6247568914}" srcId="{DEC7DD5C-29D0-44D6-96DE-2D75F540F148}" destId="{5EFB2756-A830-4CA2-AE9B-B233126B5FBF}" srcOrd="0" destOrd="0" parTransId="{EB824195-38DC-4649-80BE-CE3A697FEE45}" sibTransId="{D6C4570E-80E9-4B9F-8E68-1E4CA50BEADC}"/>
    <dgm:cxn modelId="{58BE1204-3A2B-4C8B-A7A6-B5A205DBB1F9}" type="presOf" srcId="{5EFB2756-A830-4CA2-AE9B-B233126B5FBF}" destId="{BECABAC8-5ED7-434D-BE67-63925F076653}" srcOrd="0" destOrd="0" presId="urn:microsoft.com/office/officeart/2005/8/layout/radial6"/>
    <dgm:cxn modelId="{D9B9DE18-46DF-45C0-A2FB-3A830FBBC98B}" type="presParOf" srcId="{3EE9687D-49B3-4DE8-8B38-59FD097F568D}" destId="{BECABAC8-5ED7-434D-BE67-63925F076653}" srcOrd="0" destOrd="0" presId="urn:microsoft.com/office/officeart/2005/8/layout/radial6"/>
    <dgm:cxn modelId="{184CD87F-535C-4AA7-97B4-F3D5767ABE80}" type="presParOf" srcId="{3EE9687D-49B3-4DE8-8B38-59FD097F568D}" destId="{BC7E762A-73E8-4719-88A1-53776143A159}" srcOrd="1" destOrd="0" presId="urn:microsoft.com/office/officeart/2005/8/layout/radial6"/>
    <dgm:cxn modelId="{42F890FA-62FE-4484-AE0D-13C29AE2EA5D}" type="presParOf" srcId="{3EE9687D-49B3-4DE8-8B38-59FD097F568D}" destId="{839F5EA3-B37C-487E-80A1-50C18F73E2D9}" srcOrd="2" destOrd="0" presId="urn:microsoft.com/office/officeart/2005/8/layout/radial6"/>
    <dgm:cxn modelId="{295B0D90-7BD1-4314-8A8D-8FC2EE6EA85F}" type="presParOf" srcId="{3EE9687D-49B3-4DE8-8B38-59FD097F568D}" destId="{D345F037-C0BE-44D7-9A90-464185E32F0D}" srcOrd="3" destOrd="0" presId="urn:microsoft.com/office/officeart/2005/8/layout/radial6"/>
    <dgm:cxn modelId="{2D5E809B-6CFB-45BA-B57E-B4FC18088A56}" type="presParOf" srcId="{3EE9687D-49B3-4DE8-8B38-59FD097F568D}" destId="{7447847F-96FE-4CA5-98B4-B94476143570}" srcOrd="4" destOrd="0" presId="urn:microsoft.com/office/officeart/2005/8/layout/radial6"/>
    <dgm:cxn modelId="{523F7E80-7261-42BA-B009-A57B9F4FB010}" type="presParOf" srcId="{3EE9687D-49B3-4DE8-8B38-59FD097F568D}" destId="{24459E4E-0760-444B-BCB5-63F8B47A6595}" srcOrd="5" destOrd="0" presId="urn:microsoft.com/office/officeart/2005/8/layout/radial6"/>
    <dgm:cxn modelId="{77C11AF1-E04A-4DEF-AE10-D97E6FF1619F}" type="presParOf" srcId="{3EE9687D-49B3-4DE8-8B38-59FD097F568D}" destId="{3AFA9CFF-FF43-41C7-B7ED-229C89B9A2F6}" srcOrd="6" destOrd="0" presId="urn:microsoft.com/office/officeart/2005/8/layout/radial6"/>
    <dgm:cxn modelId="{D6A4F661-98E2-4CFB-89A5-5AACE60FBA64}" type="presParOf" srcId="{3EE9687D-49B3-4DE8-8B38-59FD097F568D}" destId="{C85BC9BA-6CCB-4C5A-B251-6F5D5EF9D8CC}" srcOrd="7" destOrd="0" presId="urn:microsoft.com/office/officeart/2005/8/layout/radial6"/>
    <dgm:cxn modelId="{76346EF3-618D-446F-8F1A-E66711D9032A}" type="presParOf" srcId="{3EE9687D-49B3-4DE8-8B38-59FD097F568D}" destId="{B0FB4EDA-067B-4A8C-AF49-673BE49A0411}" srcOrd="8" destOrd="0" presId="urn:microsoft.com/office/officeart/2005/8/layout/radial6"/>
    <dgm:cxn modelId="{3BF5A9A3-4C30-48E5-85D0-C87A600EA14C}" type="presParOf" srcId="{3EE9687D-49B3-4DE8-8B38-59FD097F568D}" destId="{34FB61F2-951B-4151-931F-BA2772E1FBBB}" srcOrd="9" destOrd="0" presId="urn:microsoft.com/office/officeart/2005/8/layout/radial6"/>
    <dgm:cxn modelId="{19073C84-B698-49E5-8F04-2B04ACE2CEED}" type="presParOf" srcId="{3EE9687D-49B3-4DE8-8B38-59FD097F568D}" destId="{2C5681A5-EB0B-4CD7-AA49-5FBF0168B3F5}" srcOrd="10" destOrd="0" presId="urn:microsoft.com/office/officeart/2005/8/layout/radial6"/>
    <dgm:cxn modelId="{84A88E74-D8F1-4D20-B76C-FAF37995A0C8}" type="presParOf" srcId="{3EE9687D-49B3-4DE8-8B38-59FD097F568D}" destId="{D4A18F7B-5388-4D0A-BAE6-342C4D3D06FA}" srcOrd="11" destOrd="0" presId="urn:microsoft.com/office/officeart/2005/8/layout/radial6"/>
    <dgm:cxn modelId="{FE145D5F-3D3C-4107-BCFD-0C3BD75B6BC6}" type="presParOf" srcId="{3EE9687D-49B3-4DE8-8B38-59FD097F568D}" destId="{AAB240C6-AB9E-49DB-8F5B-4BD2A97A68AB}" srcOrd="12" destOrd="0" presId="urn:microsoft.com/office/officeart/2005/8/layout/radial6"/>
    <dgm:cxn modelId="{1E7D0B12-5BAC-45B9-9021-E81FB66C36A4}" type="presParOf" srcId="{3EE9687D-49B3-4DE8-8B38-59FD097F568D}" destId="{59AB74E0-2A7B-49B2-8705-3A2B48983853}" srcOrd="13" destOrd="0" presId="urn:microsoft.com/office/officeart/2005/8/layout/radial6"/>
    <dgm:cxn modelId="{EBE15ABB-65BC-4D3E-A32C-119F396A9675}" type="presParOf" srcId="{3EE9687D-49B3-4DE8-8B38-59FD097F568D}" destId="{EAD4C7C2-124E-4A94-A5DE-645BAA812F39}" srcOrd="14" destOrd="0" presId="urn:microsoft.com/office/officeart/2005/8/layout/radial6"/>
    <dgm:cxn modelId="{26DD3CE0-CB1B-4F4A-AE79-EB2E6E505D5F}" type="presParOf" srcId="{3EE9687D-49B3-4DE8-8B38-59FD097F568D}" destId="{40352963-67EC-4368-9FF5-E3BB44D9CBEF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E8C291-2108-43E0-A9B2-D6E7199036B7}" type="doc">
      <dgm:prSet loTypeId="urn:microsoft.com/office/officeart/2008/layout/AlternatingHexagons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C00E3B8E-FE24-4307-9B66-ED1E74F4B342}">
      <dgm:prSet phldrT="[文本]" custT="1"/>
      <dgm:spPr/>
      <dgm:t>
        <a:bodyPr/>
        <a:lstStyle/>
        <a:p>
          <a:r>
            <a:rPr lang="zh-CN" altLang="en-US" sz="2000" b="1" dirty="0" smtClean="0"/>
            <a:t>海洋环境保护</a:t>
          </a:r>
          <a:endParaRPr lang="zh-CN" altLang="en-US" sz="2000" b="1" dirty="0"/>
        </a:p>
      </dgm:t>
    </dgm:pt>
    <dgm:pt modelId="{526D3DD6-ABA0-432F-BE74-24056F1F1EF2}" type="parTrans" cxnId="{A78DFEE8-7014-496C-BEF9-B1353A023760}">
      <dgm:prSet/>
      <dgm:spPr/>
      <dgm:t>
        <a:bodyPr/>
        <a:lstStyle/>
        <a:p>
          <a:endParaRPr lang="zh-CN" altLang="en-US"/>
        </a:p>
      </dgm:t>
    </dgm:pt>
    <dgm:pt modelId="{F1F8D11D-FB7E-4CC8-8202-61CD75437D49}" type="sibTrans" cxnId="{A78DFEE8-7014-496C-BEF9-B1353A023760}">
      <dgm:prSet custT="1"/>
      <dgm:spPr/>
      <dgm:t>
        <a:bodyPr/>
        <a:lstStyle/>
        <a:p>
          <a:r>
            <a:rPr lang="zh-CN" altLang="en-US" sz="2000" b="1" dirty="0" smtClean="0"/>
            <a:t>特种类型船舶</a:t>
          </a:r>
          <a:endParaRPr lang="zh-CN" altLang="en-US" sz="2000" b="1" dirty="0"/>
        </a:p>
      </dgm:t>
    </dgm:pt>
    <dgm:pt modelId="{2DA70116-B7FD-4CEA-A71D-E6D0EFE52900}">
      <dgm:prSet phldrT="[文本]" custT="1"/>
      <dgm:spPr/>
      <dgm:t>
        <a:bodyPr/>
        <a:lstStyle/>
        <a:p>
          <a:r>
            <a:rPr lang="zh-CN" altLang="en-US" sz="2000" b="1" dirty="0" smtClean="0"/>
            <a:t>海上保安</a:t>
          </a:r>
          <a:endParaRPr lang="zh-CN" altLang="en-US" sz="2000" b="1" dirty="0"/>
        </a:p>
      </dgm:t>
    </dgm:pt>
    <dgm:pt modelId="{8D8B61ED-4229-42FA-A214-2F64817F3533}" type="sibTrans" cxnId="{AB3BDE6E-138A-4D7C-981E-A56D35EB0AEA}">
      <dgm:prSet custT="1"/>
      <dgm:spPr/>
      <dgm:t>
        <a:bodyPr/>
        <a:lstStyle/>
        <a:p>
          <a:r>
            <a:rPr lang="zh-CN" altLang="en-US" sz="2000" b="1" dirty="0" smtClean="0"/>
            <a:t>领导力</a:t>
          </a:r>
          <a:endParaRPr lang="zh-CN" altLang="en-US" sz="2000" b="1" dirty="0"/>
        </a:p>
      </dgm:t>
    </dgm:pt>
    <dgm:pt modelId="{D37429E2-404C-4AF7-8F02-532A06C59DDA}" type="parTrans" cxnId="{AB3BDE6E-138A-4D7C-981E-A56D35EB0AEA}">
      <dgm:prSet/>
      <dgm:spPr/>
      <dgm:t>
        <a:bodyPr/>
        <a:lstStyle/>
        <a:p>
          <a:endParaRPr lang="zh-CN" altLang="en-US"/>
        </a:p>
      </dgm:t>
    </dgm:pt>
    <dgm:pt modelId="{02A5E157-D97E-4C51-B9E1-18AE9CCE76D4}" type="pres">
      <dgm:prSet presAssocID="{39E8C291-2108-43E0-A9B2-D6E7199036B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D2E386C2-969C-43B4-B1D0-82F88B96CA3F}" type="pres">
      <dgm:prSet presAssocID="{C00E3B8E-FE24-4307-9B66-ED1E74F4B342}" presName="composite" presStyleCnt="0"/>
      <dgm:spPr/>
      <dgm:t>
        <a:bodyPr/>
        <a:lstStyle/>
        <a:p>
          <a:endParaRPr lang="zh-CN" altLang="en-US"/>
        </a:p>
      </dgm:t>
    </dgm:pt>
    <dgm:pt modelId="{A7847A73-470C-4241-98E6-CBE7580A870C}" type="pres">
      <dgm:prSet presAssocID="{C00E3B8E-FE24-4307-9B66-ED1E74F4B342}" presName="Parent1" presStyleLbl="node1" presStyleIdx="0" presStyleCnt="4" custScaleX="120029" custLinFactNeighborX="55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5BAFAB1-351B-4AE8-B4A7-66A830A25F20}" type="pres">
      <dgm:prSet presAssocID="{C00E3B8E-FE24-4307-9B66-ED1E74F4B342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4474790-3386-4FE4-BCEC-DFF9DAE1B8C2}" type="pres">
      <dgm:prSet presAssocID="{C00E3B8E-FE24-4307-9B66-ED1E74F4B342}" presName="BalanceSpacing" presStyleCnt="0"/>
      <dgm:spPr/>
      <dgm:t>
        <a:bodyPr/>
        <a:lstStyle/>
        <a:p>
          <a:endParaRPr lang="zh-CN" altLang="en-US"/>
        </a:p>
      </dgm:t>
    </dgm:pt>
    <dgm:pt modelId="{2F8A44AF-071F-4290-9B57-6C79822F44CC}" type="pres">
      <dgm:prSet presAssocID="{C00E3B8E-FE24-4307-9B66-ED1E74F4B342}" presName="BalanceSpacing1" presStyleCnt="0"/>
      <dgm:spPr/>
      <dgm:t>
        <a:bodyPr/>
        <a:lstStyle/>
        <a:p>
          <a:endParaRPr lang="zh-CN" altLang="en-US"/>
        </a:p>
      </dgm:t>
    </dgm:pt>
    <dgm:pt modelId="{E1596BAF-D43A-4E34-B06E-04F6796DA847}" type="pres">
      <dgm:prSet presAssocID="{F1F8D11D-FB7E-4CC8-8202-61CD75437D49}" presName="Accent1Text" presStyleLbl="node1" presStyleIdx="1" presStyleCnt="4"/>
      <dgm:spPr/>
      <dgm:t>
        <a:bodyPr/>
        <a:lstStyle/>
        <a:p>
          <a:endParaRPr lang="zh-CN" altLang="en-US"/>
        </a:p>
      </dgm:t>
    </dgm:pt>
    <dgm:pt modelId="{248BE678-CE13-4D57-9997-FFE857DCD6C1}" type="pres">
      <dgm:prSet presAssocID="{F1F8D11D-FB7E-4CC8-8202-61CD75437D49}" presName="spaceBetweenRectangles" presStyleCnt="0"/>
      <dgm:spPr/>
      <dgm:t>
        <a:bodyPr/>
        <a:lstStyle/>
        <a:p>
          <a:endParaRPr lang="zh-CN" altLang="en-US"/>
        </a:p>
      </dgm:t>
    </dgm:pt>
    <dgm:pt modelId="{CC6840B3-55D7-4570-9EBF-E9925A28119B}" type="pres">
      <dgm:prSet presAssocID="{2DA70116-B7FD-4CEA-A71D-E6D0EFE52900}" presName="composite" presStyleCnt="0"/>
      <dgm:spPr/>
      <dgm:t>
        <a:bodyPr/>
        <a:lstStyle/>
        <a:p>
          <a:endParaRPr lang="zh-CN" altLang="en-US"/>
        </a:p>
      </dgm:t>
    </dgm:pt>
    <dgm:pt modelId="{2DB791D6-A854-4E78-A71C-39D2BE68C157}" type="pres">
      <dgm:prSet presAssocID="{2DA70116-B7FD-4CEA-A71D-E6D0EFE52900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A1AA61-5931-4756-94DA-371A65D934DD}" type="pres">
      <dgm:prSet presAssocID="{2DA70116-B7FD-4CEA-A71D-E6D0EFE52900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8FB973C-41D6-4D59-8DA2-2E6537D4F7F8}" type="pres">
      <dgm:prSet presAssocID="{2DA70116-B7FD-4CEA-A71D-E6D0EFE52900}" presName="BalanceSpacing" presStyleCnt="0"/>
      <dgm:spPr/>
      <dgm:t>
        <a:bodyPr/>
        <a:lstStyle/>
        <a:p>
          <a:endParaRPr lang="zh-CN" altLang="en-US"/>
        </a:p>
      </dgm:t>
    </dgm:pt>
    <dgm:pt modelId="{129D5F69-B91E-4817-A749-D74BF72D7822}" type="pres">
      <dgm:prSet presAssocID="{2DA70116-B7FD-4CEA-A71D-E6D0EFE52900}" presName="BalanceSpacing1" presStyleCnt="0"/>
      <dgm:spPr/>
      <dgm:t>
        <a:bodyPr/>
        <a:lstStyle/>
        <a:p>
          <a:endParaRPr lang="zh-CN" altLang="en-US"/>
        </a:p>
      </dgm:t>
    </dgm:pt>
    <dgm:pt modelId="{E154FDC7-B61E-4F43-AFF2-7A0FB5963E64}" type="pres">
      <dgm:prSet presAssocID="{8D8B61ED-4229-42FA-A214-2F64817F3533}" presName="Accent1Text" presStyleLbl="node1" presStyleIdx="3" presStyleCnt="4"/>
      <dgm:spPr/>
      <dgm:t>
        <a:bodyPr/>
        <a:lstStyle/>
        <a:p>
          <a:endParaRPr lang="zh-CN" altLang="en-US"/>
        </a:p>
      </dgm:t>
    </dgm:pt>
  </dgm:ptLst>
  <dgm:cxnLst>
    <dgm:cxn modelId="{D800D70A-4008-4564-8452-8717EBBC32B4}" type="presOf" srcId="{39E8C291-2108-43E0-A9B2-D6E7199036B7}" destId="{02A5E157-D97E-4C51-B9E1-18AE9CCE76D4}" srcOrd="0" destOrd="0" presId="urn:microsoft.com/office/officeart/2008/layout/AlternatingHexagons"/>
    <dgm:cxn modelId="{D2BC6CA5-9299-4324-B81C-94ACF5A126CF}" type="presOf" srcId="{8D8B61ED-4229-42FA-A214-2F64817F3533}" destId="{E154FDC7-B61E-4F43-AFF2-7A0FB5963E64}" srcOrd="0" destOrd="0" presId="urn:microsoft.com/office/officeart/2008/layout/AlternatingHexagons"/>
    <dgm:cxn modelId="{1DF22E9A-5148-4971-9E14-20BF503C0304}" type="presOf" srcId="{C00E3B8E-FE24-4307-9B66-ED1E74F4B342}" destId="{A7847A73-470C-4241-98E6-CBE7580A870C}" srcOrd="0" destOrd="0" presId="urn:microsoft.com/office/officeart/2008/layout/AlternatingHexagons"/>
    <dgm:cxn modelId="{4CD4F05F-078B-4A5B-BA83-4AE6BB9F4316}" type="presOf" srcId="{2DA70116-B7FD-4CEA-A71D-E6D0EFE52900}" destId="{2DB791D6-A854-4E78-A71C-39D2BE68C157}" srcOrd="0" destOrd="0" presId="urn:microsoft.com/office/officeart/2008/layout/AlternatingHexagons"/>
    <dgm:cxn modelId="{A78DFEE8-7014-496C-BEF9-B1353A023760}" srcId="{39E8C291-2108-43E0-A9B2-D6E7199036B7}" destId="{C00E3B8E-FE24-4307-9B66-ED1E74F4B342}" srcOrd="0" destOrd="0" parTransId="{526D3DD6-ABA0-432F-BE74-24056F1F1EF2}" sibTransId="{F1F8D11D-FB7E-4CC8-8202-61CD75437D49}"/>
    <dgm:cxn modelId="{AB3BDE6E-138A-4D7C-981E-A56D35EB0AEA}" srcId="{39E8C291-2108-43E0-A9B2-D6E7199036B7}" destId="{2DA70116-B7FD-4CEA-A71D-E6D0EFE52900}" srcOrd="1" destOrd="0" parTransId="{D37429E2-404C-4AF7-8F02-532A06C59DDA}" sibTransId="{8D8B61ED-4229-42FA-A214-2F64817F3533}"/>
    <dgm:cxn modelId="{92E09F9E-4B4C-48E3-BF3C-86D591AC1B20}" type="presOf" srcId="{F1F8D11D-FB7E-4CC8-8202-61CD75437D49}" destId="{E1596BAF-D43A-4E34-B06E-04F6796DA847}" srcOrd="0" destOrd="0" presId="urn:microsoft.com/office/officeart/2008/layout/AlternatingHexagons"/>
    <dgm:cxn modelId="{9FA5B33C-F1D8-4521-AC56-B2BB67451FC7}" type="presParOf" srcId="{02A5E157-D97E-4C51-B9E1-18AE9CCE76D4}" destId="{D2E386C2-969C-43B4-B1D0-82F88B96CA3F}" srcOrd="0" destOrd="0" presId="urn:microsoft.com/office/officeart/2008/layout/AlternatingHexagons"/>
    <dgm:cxn modelId="{07CA0E29-9E3A-4087-A358-C446ACE63682}" type="presParOf" srcId="{D2E386C2-969C-43B4-B1D0-82F88B96CA3F}" destId="{A7847A73-470C-4241-98E6-CBE7580A870C}" srcOrd="0" destOrd="0" presId="urn:microsoft.com/office/officeart/2008/layout/AlternatingHexagons"/>
    <dgm:cxn modelId="{580B0D07-A150-48AD-B43A-A96D728557AD}" type="presParOf" srcId="{D2E386C2-969C-43B4-B1D0-82F88B96CA3F}" destId="{85BAFAB1-351B-4AE8-B4A7-66A830A25F20}" srcOrd="1" destOrd="0" presId="urn:microsoft.com/office/officeart/2008/layout/AlternatingHexagons"/>
    <dgm:cxn modelId="{547FA783-FFA0-44A8-9A3A-DA9267D72200}" type="presParOf" srcId="{D2E386C2-969C-43B4-B1D0-82F88B96CA3F}" destId="{24474790-3386-4FE4-BCEC-DFF9DAE1B8C2}" srcOrd="2" destOrd="0" presId="urn:microsoft.com/office/officeart/2008/layout/AlternatingHexagons"/>
    <dgm:cxn modelId="{9BA45466-BE51-4EA1-BDED-5E38CEE3324D}" type="presParOf" srcId="{D2E386C2-969C-43B4-B1D0-82F88B96CA3F}" destId="{2F8A44AF-071F-4290-9B57-6C79822F44CC}" srcOrd="3" destOrd="0" presId="urn:microsoft.com/office/officeart/2008/layout/AlternatingHexagons"/>
    <dgm:cxn modelId="{A6BFA59A-4992-4410-A495-3DD75C74D5B4}" type="presParOf" srcId="{D2E386C2-969C-43B4-B1D0-82F88B96CA3F}" destId="{E1596BAF-D43A-4E34-B06E-04F6796DA847}" srcOrd="4" destOrd="0" presId="urn:microsoft.com/office/officeart/2008/layout/AlternatingHexagons"/>
    <dgm:cxn modelId="{54B27CD0-2AE1-4C8A-81B6-FA0CB566CEB9}" type="presParOf" srcId="{02A5E157-D97E-4C51-B9E1-18AE9CCE76D4}" destId="{248BE678-CE13-4D57-9997-FFE857DCD6C1}" srcOrd="1" destOrd="0" presId="urn:microsoft.com/office/officeart/2008/layout/AlternatingHexagons"/>
    <dgm:cxn modelId="{EE45C2C2-F5C2-4023-9A2C-DB343240F302}" type="presParOf" srcId="{02A5E157-D97E-4C51-B9E1-18AE9CCE76D4}" destId="{CC6840B3-55D7-4570-9EBF-E9925A28119B}" srcOrd="2" destOrd="0" presId="urn:microsoft.com/office/officeart/2008/layout/AlternatingHexagons"/>
    <dgm:cxn modelId="{E2C51C4F-9AC8-40EC-9DFE-97FD9B35E169}" type="presParOf" srcId="{CC6840B3-55D7-4570-9EBF-E9925A28119B}" destId="{2DB791D6-A854-4E78-A71C-39D2BE68C157}" srcOrd="0" destOrd="0" presId="urn:microsoft.com/office/officeart/2008/layout/AlternatingHexagons"/>
    <dgm:cxn modelId="{8B36C45D-EF9D-4A8E-899E-3996D6E0926D}" type="presParOf" srcId="{CC6840B3-55D7-4570-9EBF-E9925A28119B}" destId="{C2A1AA61-5931-4756-94DA-371A65D934DD}" srcOrd="1" destOrd="0" presId="urn:microsoft.com/office/officeart/2008/layout/AlternatingHexagons"/>
    <dgm:cxn modelId="{981BF78D-0E65-4CF0-9B5C-904E888D3632}" type="presParOf" srcId="{CC6840B3-55D7-4570-9EBF-E9925A28119B}" destId="{88FB973C-41D6-4D59-8DA2-2E6537D4F7F8}" srcOrd="2" destOrd="0" presId="urn:microsoft.com/office/officeart/2008/layout/AlternatingHexagons"/>
    <dgm:cxn modelId="{103F3D90-B997-4C17-A6A8-65C7455FA3BB}" type="presParOf" srcId="{CC6840B3-55D7-4570-9EBF-E9925A28119B}" destId="{129D5F69-B91E-4817-A749-D74BF72D7822}" srcOrd="3" destOrd="0" presId="urn:microsoft.com/office/officeart/2008/layout/AlternatingHexagons"/>
    <dgm:cxn modelId="{0BB64AC3-954C-4656-B7FF-F70058834CA0}" type="presParOf" srcId="{CC6840B3-55D7-4570-9EBF-E9925A28119B}" destId="{E154FDC7-B61E-4F43-AFF2-7A0FB5963E6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7F4E3-6D27-4DF0-9853-F2A139C3FCA1}">
      <dsp:nvSpPr>
        <dsp:cNvPr id="0" name=""/>
        <dsp:cNvSpPr/>
      </dsp:nvSpPr>
      <dsp:spPr>
        <a:xfrm rot="10800000">
          <a:off x="1551230" y="2637"/>
          <a:ext cx="5458926" cy="704952"/>
        </a:xfrm>
        <a:prstGeom prst="homePlate">
          <a:avLst/>
        </a:prstGeom>
        <a:solidFill>
          <a:schemeClr val="accent3">
            <a:lumMod val="5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864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900" kern="1200" dirty="0" smtClean="0"/>
            <a:t>大宗干散货运量所占海运货物的份额相对稳定</a:t>
          </a:r>
          <a:endParaRPr lang="zh-CN" altLang="en-US" sz="1900" kern="1200" dirty="0"/>
        </a:p>
      </dsp:txBody>
      <dsp:txXfrm rot="10800000">
        <a:off x="1727468" y="2637"/>
        <a:ext cx="5282688" cy="704952"/>
      </dsp:txXfrm>
    </dsp:sp>
    <dsp:sp modelId="{19744C53-DEB1-432B-AFD7-3C9A02D1AA88}">
      <dsp:nvSpPr>
        <dsp:cNvPr id="0" name=""/>
        <dsp:cNvSpPr/>
      </dsp:nvSpPr>
      <dsp:spPr>
        <a:xfrm>
          <a:off x="1198754" y="2637"/>
          <a:ext cx="704952" cy="704952"/>
        </a:xfrm>
        <a:prstGeom prst="ellipse">
          <a:avLst/>
        </a:prstGeom>
        <a:solidFill>
          <a:schemeClr val="accent3">
            <a:lumMod val="5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C7E918-650F-442F-A1E9-5F20499CD8B5}">
      <dsp:nvSpPr>
        <dsp:cNvPr id="0" name=""/>
        <dsp:cNvSpPr/>
      </dsp:nvSpPr>
      <dsp:spPr>
        <a:xfrm rot="10800000">
          <a:off x="1551230" y="918022"/>
          <a:ext cx="5458926" cy="704952"/>
        </a:xfrm>
        <a:prstGeom prst="homePlate">
          <a:avLst/>
        </a:prstGeom>
        <a:solidFill>
          <a:schemeClr val="accent3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864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900" kern="1200" dirty="0" smtClean="0"/>
            <a:t>其他干散货和杂货降低</a:t>
          </a:r>
          <a:endParaRPr lang="zh-CN" altLang="en-US" sz="1900" kern="1200" dirty="0"/>
        </a:p>
      </dsp:txBody>
      <dsp:txXfrm rot="10800000">
        <a:off x="1727468" y="918022"/>
        <a:ext cx="5282688" cy="704952"/>
      </dsp:txXfrm>
    </dsp:sp>
    <dsp:sp modelId="{90DE4420-7C16-49B3-9739-448F4686235C}">
      <dsp:nvSpPr>
        <dsp:cNvPr id="0" name=""/>
        <dsp:cNvSpPr/>
      </dsp:nvSpPr>
      <dsp:spPr>
        <a:xfrm>
          <a:off x="1198754" y="918022"/>
          <a:ext cx="704952" cy="704952"/>
        </a:xfrm>
        <a:prstGeom prst="ellipse">
          <a:avLst/>
        </a:prstGeom>
        <a:solidFill>
          <a:schemeClr val="accent3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258253-F06D-46F5-A709-A65D4AA65EE8}">
      <dsp:nvSpPr>
        <dsp:cNvPr id="0" name=""/>
        <dsp:cNvSpPr/>
      </dsp:nvSpPr>
      <dsp:spPr>
        <a:xfrm rot="10800000">
          <a:off x="1551230" y="1833408"/>
          <a:ext cx="5458926" cy="704952"/>
        </a:xfrm>
        <a:prstGeom prst="homePlate">
          <a:avLst/>
        </a:prstGeom>
        <a:solidFill>
          <a:schemeClr val="accent3">
            <a:lumMod val="60000"/>
            <a:lumOff val="4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864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900" kern="1200" dirty="0" smtClean="0"/>
            <a:t>集装箱货运量在逐年提高</a:t>
          </a:r>
          <a:endParaRPr lang="zh-CN" altLang="en-US" sz="1900" kern="1200" dirty="0"/>
        </a:p>
      </dsp:txBody>
      <dsp:txXfrm rot="10800000">
        <a:off x="1727468" y="1833408"/>
        <a:ext cx="5282688" cy="704952"/>
      </dsp:txXfrm>
    </dsp:sp>
    <dsp:sp modelId="{EE07DFB2-1FA3-4F30-BEFF-2CB8B335D967}">
      <dsp:nvSpPr>
        <dsp:cNvPr id="0" name=""/>
        <dsp:cNvSpPr/>
      </dsp:nvSpPr>
      <dsp:spPr>
        <a:xfrm>
          <a:off x="1198754" y="1833408"/>
          <a:ext cx="704952" cy="704952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33BE8B-462B-4C47-838F-B9A977D20FBD}">
      <dsp:nvSpPr>
        <dsp:cNvPr id="0" name=""/>
        <dsp:cNvSpPr/>
      </dsp:nvSpPr>
      <dsp:spPr>
        <a:xfrm rot="10800000">
          <a:off x="1551230" y="2748794"/>
          <a:ext cx="5458926" cy="704952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864" tIns="72390" rIns="135128" bIns="723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sz="1900" kern="1200" dirty="0" smtClean="0"/>
            <a:t>液货船需求大幅度增加</a:t>
          </a:r>
          <a:endParaRPr lang="zh-CN" altLang="en-US" sz="1900" kern="1200" dirty="0"/>
        </a:p>
      </dsp:txBody>
      <dsp:txXfrm rot="10800000">
        <a:off x="1727468" y="2748794"/>
        <a:ext cx="5282688" cy="704952"/>
      </dsp:txXfrm>
    </dsp:sp>
    <dsp:sp modelId="{20353AB5-59F4-4663-B502-15EA79C871A8}">
      <dsp:nvSpPr>
        <dsp:cNvPr id="0" name=""/>
        <dsp:cNvSpPr/>
      </dsp:nvSpPr>
      <dsp:spPr>
        <a:xfrm>
          <a:off x="1198754" y="2748794"/>
          <a:ext cx="704952" cy="704952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AADBE-E6F6-41CF-8204-32C34B9A7A1E}">
      <dsp:nvSpPr>
        <dsp:cNvPr id="0" name=""/>
        <dsp:cNvSpPr/>
      </dsp:nvSpPr>
      <dsp:spPr>
        <a:xfrm>
          <a:off x="929354" y="117992"/>
          <a:ext cx="2343387" cy="73230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1270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017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减少无效供给</a:t>
          </a:r>
          <a:endParaRPr lang="zh-CN" altLang="en-US" sz="2300" kern="1200" dirty="0"/>
        </a:p>
      </dsp:txBody>
      <dsp:txXfrm>
        <a:off x="929354" y="117992"/>
        <a:ext cx="2343387" cy="732308"/>
      </dsp:txXfrm>
    </dsp:sp>
    <dsp:sp modelId="{2CDFE431-4DFE-4CDC-B0B8-2FEB463C6D7B}">
      <dsp:nvSpPr>
        <dsp:cNvPr id="0" name=""/>
        <dsp:cNvSpPr/>
      </dsp:nvSpPr>
      <dsp:spPr>
        <a:xfrm>
          <a:off x="831713" y="12215"/>
          <a:ext cx="512616" cy="768924"/>
        </a:xfrm>
        <a:prstGeom prst="rect">
          <a:avLst/>
        </a:prstGeom>
        <a:solidFill>
          <a:schemeClr val="tx2">
            <a:lumMod val="75000"/>
            <a:lumOff val="2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B370C3-339E-4FA9-BD84-A65D7E52F0B8}">
      <dsp:nvSpPr>
        <dsp:cNvPr id="0" name=""/>
        <dsp:cNvSpPr/>
      </dsp:nvSpPr>
      <dsp:spPr>
        <a:xfrm>
          <a:off x="929354" y="1039888"/>
          <a:ext cx="2343387" cy="73230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1270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017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扩大有效供给</a:t>
          </a:r>
          <a:endParaRPr lang="zh-CN" altLang="en-US" sz="2300" kern="1200" dirty="0"/>
        </a:p>
      </dsp:txBody>
      <dsp:txXfrm>
        <a:off x="929354" y="1039888"/>
        <a:ext cx="2343387" cy="732308"/>
      </dsp:txXfrm>
    </dsp:sp>
    <dsp:sp modelId="{F2E08A7E-8373-4243-8F88-09EF34CA8DCE}">
      <dsp:nvSpPr>
        <dsp:cNvPr id="0" name=""/>
        <dsp:cNvSpPr/>
      </dsp:nvSpPr>
      <dsp:spPr>
        <a:xfrm>
          <a:off x="831713" y="934110"/>
          <a:ext cx="512616" cy="768924"/>
        </a:xfrm>
        <a:prstGeom prst="rect">
          <a:avLst/>
        </a:prstGeom>
        <a:solidFill>
          <a:schemeClr val="tx2">
            <a:lumMod val="75000"/>
            <a:lumOff val="2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72127-063D-43BD-8332-6769D0DE710F}">
      <dsp:nvSpPr>
        <dsp:cNvPr id="0" name=""/>
        <dsp:cNvSpPr/>
      </dsp:nvSpPr>
      <dsp:spPr>
        <a:xfrm>
          <a:off x="2654627" y="344"/>
          <a:ext cx="3981940" cy="13444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第四次工业革命的影响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E-navigation 1.0</a:t>
          </a:r>
          <a:r>
            <a:rPr lang="zh-CN" sz="1800" kern="1200" dirty="0" smtClean="0"/>
            <a:t>向</a:t>
          </a:r>
          <a:r>
            <a:rPr lang="en-US" sz="1800" kern="1200" dirty="0" smtClean="0"/>
            <a:t>E-navigation 2.0</a:t>
          </a:r>
          <a:r>
            <a:rPr lang="zh-CN" sz="1800" kern="1200" dirty="0" smtClean="0"/>
            <a:t>过渡</a:t>
          </a:r>
          <a:endParaRPr lang="zh-CN" altLang="en-US" sz="1800" kern="1200" dirty="0"/>
        </a:p>
      </dsp:txBody>
      <dsp:txXfrm>
        <a:off x="2654627" y="168403"/>
        <a:ext cx="3477762" cy="1008357"/>
      </dsp:txXfrm>
    </dsp:sp>
    <dsp:sp modelId="{1A5B7D21-29F9-4ADA-B7E0-9ED22F1A31D5}">
      <dsp:nvSpPr>
        <dsp:cNvPr id="0" name=""/>
        <dsp:cNvSpPr/>
      </dsp:nvSpPr>
      <dsp:spPr>
        <a:xfrm>
          <a:off x="0" y="344"/>
          <a:ext cx="2654627" cy="1344475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信息技术发展</a:t>
          </a:r>
          <a:endParaRPr lang="zh-CN" altLang="en-US" sz="2400" kern="1200" dirty="0"/>
        </a:p>
      </dsp:txBody>
      <dsp:txXfrm>
        <a:off x="65632" y="65976"/>
        <a:ext cx="2523363" cy="1213211"/>
      </dsp:txXfrm>
    </dsp:sp>
    <dsp:sp modelId="{AD81B275-3CE2-4717-8DD7-3AAAF90B1AEB}">
      <dsp:nvSpPr>
        <dsp:cNvPr id="0" name=""/>
        <dsp:cNvSpPr/>
      </dsp:nvSpPr>
      <dsp:spPr>
        <a:xfrm>
          <a:off x="2654627" y="1479267"/>
          <a:ext cx="3981940" cy="13444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/>
            <a:t>支持</a:t>
          </a:r>
          <a:r>
            <a:rPr lang="zh-CN" sz="1700" kern="1200" dirty="0" smtClean="0"/>
            <a:t>我国海洋强国和海运强国建设</a:t>
          </a:r>
          <a:endParaRPr lang="zh-CN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700" kern="1200" dirty="0" smtClean="0"/>
            <a:t>具有航海经验的高素质复合型人才</a:t>
          </a:r>
          <a:r>
            <a:rPr lang="zh-CN" altLang="en-US" sz="1700" kern="1200" dirty="0" smtClean="0"/>
            <a:t>的需求</a:t>
          </a:r>
          <a:endParaRPr lang="zh-CN" altLang="en-US" sz="1700" kern="1200" dirty="0"/>
        </a:p>
      </dsp:txBody>
      <dsp:txXfrm>
        <a:off x="2654627" y="1647326"/>
        <a:ext cx="3477762" cy="1008357"/>
      </dsp:txXfrm>
    </dsp:sp>
    <dsp:sp modelId="{7A8D5544-2164-4DB2-AFEB-52BB67C1933B}">
      <dsp:nvSpPr>
        <dsp:cNvPr id="0" name=""/>
        <dsp:cNvSpPr/>
      </dsp:nvSpPr>
      <dsp:spPr>
        <a:xfrm>
          <a:off x="0" y="1479267"/>
          <a:ext cx="2654627" cy="1344475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衍生人才需求</a:t>
          </a:r>
          <a:endParaRPr lang="zh-CN" altLang="en-US" sz="2000" kern="1200" dirty="0"/>
        </a:p>
      </dsp:txBody>
      <dsp:txXfrm>
        <a:off x="65632" y="1544899"/>
        <a:ext cx="2523363" cy="12132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64650-238B-4A0E-8343-E58E729108B1}">
      <dsp:nvSpPr>
        <dsp:cNvPr id="0" name=""/>
        <dsp:cNvSpPr/>
      </dsp:nvSpPr>
      <dsp:spPr>
        <a:xfrm>
          <a:off x="0" y="1054"/>
          <a:ext cx="77048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F14CE4-8B8E-4182-8580-C3D3851472C9}">
      <dsp:nvSpPr>
        <dsp:cNvPr id="0" name=""/>
        <dsp:cNvSpPr/>
      </dsp:nvSpPr>
      <dsp:spPr>
        <a:xfrm>
          <a:off x="0" y="1054"/>
          <a:ext cx="1726978" cy="2158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solidFill>
                <a:srgbClr val="FFC000"/>
              </a:solidFill>
            </a:rPr>
            <a:t>海运经济新业态</a:t>
          </a:r>
          <a:endParaRPr lang="zh-CN" altLang="en-US" sz="2800" kern="1200" dirty="0">
            <a:solidFill>
              <a:srgbClr val="FFC000"/>
            </a:solidFill>
          </a:endParaRPr>
        </a:p>
      </dsp:txBody>
      <dsp:txXfrm>
        <a:off x="0" y="1054"/>
        <a:ext cx="1726978" cy="2158130"/>
      </dsp:txXfrm>
    </dsp:sp>
    <dsp:sp modelId="{8974C187-6427-48E4-B20C-E2D5193E97CB}">
      <dsp:nvSpPr>
        <dsp:cNvPr id="0" name=""/>
        <dsp:cNvSpPr/>
      </dsp:nvSpPr>
      <dsp:spPr>
        <a:xfrm>
          <a:off x="1838940" y="27162"/>
          <a:ext cx="5859302" cy="522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海上交通运输相关的不同产业间的组合</a:t>
          </a:r>
          <a:endParaRPr lang="zh-CN" altLang="en-US" sz="2000" kern="1200" dirty="0"/>
        </a:p>
      </dsp:txBody>
      <dsp:txXfrm>
        <a:off x="1838940" y="27162"/>
        <a:ext cx="5859302" cy="522145"/>
      </dsp:txXfrm>
    </dsp:sp>
    <dsp:sp modelId="{76BD674F-299D-4283-A74A-81B512DC88D6}">
      <dsp:nvSpPr>
        <dsp:cNvPr id="0" name=""/>
        <dsp:cNvSpPr/>
      </dsp:nvSpPr>
      <dsp:spPr>
        <a:xfrm>
          <a:off x="1726978" y="549307"/>
          <a:ext cx="59712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31EDE85-1FDD-4EB2-88C9-6DBCA9A3634A}">
      <dsp:nvSpPr>
        <dsp:cNvPr id="0" name=""/>
        <dsp:cNvSpPr/>
      </dsp:nvSpPr>
      <dsp:spPr>
        <a:xfrm>
          <a:off x="1838940" y="575414"/>
          <a:ext cx="5859302" cy="681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企业内部价值链和海事产业链环节的分化、融合、行业跨界整合</a:t>
          </a:r>
          <a:endParaRPr lang="zh-CN" altLang="en-US" sz="2000" kern="1200" dirty="0"/>
        </a:p>
      </dsp:txBody>
      <dsp:txXfrm>
        <a:off x="1838940" y="575414"/>
        <a:ext cx="5859302" cy="681389"/>
      </dsp:txXfrm>
    </dsp:sp>
    <dsp:sp modelId="{99426425-1093-493B-B947-AAF934A7E349}">
      <dsp:nvSpPr>
        <dsp:cNvPr id="0" name=""/>
        <dsp:cNvSpPr/>
      </dsp:nvSpPr>
      <dsp:spPr>
        <a:xfrm>
          <a:off x="1726978" y="1256803"/>
          <a:ext cx="59712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BE073BD-4601-428A-BDAE-A070CB6EED36}">
      <dsp:nvSpPr>
        <dsp:cNvPr id="0" name=""/>
        <dsp:cNvSpPr/>
      </dsp:nvSpPr>
      <dsp:spPr>
        <a:xfrm>
          <a:off x="1838940" y="1282911"/>
          <a:ext cx="5859302" cy="849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嫁接信息及互联网技术所形成的新型企业、商业乃至产业的组织形态</a:t>
          </a:r>
          <a:endParaRPr lang="zh-CN" altLang="en-US" sz="2000" kern="1200" dirty="0"/>
        </a:p>
      </dsp:txBody>
      <dsp:txXfrm>
        <a:off x="1838940" y="1282911"/>
        <a:ext cx="5859302" cy="849640"/>
      </dsp:txXfrm>
    </dsp:sp>
    <dsp:sp modelId="{9B998138-87B2-4F18-9711-8D30711B28EA}">
      <dsp:nvSpPr>
        <dsp:cNvPr id="0" name=""/>
        <dsp:cNvSpPr/>
      </dsp:nvSpPr>
      <dsp:spPr>
        <a:xfrm>
          <a:off x="1726978" y="2132551"/>
          <a:ext cx="59712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B66E9-3C7D-42AE-BA98-0F3BD0E17878}">
      <dsp:nvSpPr>
        <dsp:cNvPr id="0" name=""/>
        <dsp:cNvSpPr/>
      </dsp:nvSpPr>
      <dsp:spPr>
        <a:xfrm>
          <a:off x="0" y="0"/>
          <a:ext cx="7992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12832-12D4-4B83-81E2-3AA0889D9B87}">
      <dsp:nvSpPr>
        <dsp:cNvPr id="0" name=""/>
        <dsp:cNvSpPr/>
      </dsp:nvSpPr>
      <dsp:spPr>
        <a:xfrm>
          <a:off x="0" y="0"/>
          <a:ext cx="1753189" cy="158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solidFill>
                <a:srgbClr val="FFC000"/>
              </a:solidFill>
            </a:rPr>
            <a:t>海运经济新模式</a:t>
          </a:r>
          <a:endParaRPr lang="zh-CN" altLang="en-US" sz="2800" kern="1200" dirty="0">
            <a:solidFill>
              <a:srgbClr val="FFC000"/>
            </a:solidFill>
          </a:endParaRPr>
        </a:p>
      </dsp:txBody>
      <dsp:txXfrm>
        <a:off x="0" y="0"/>
        <a:ext cx="1753189" cy="1584175"/>
      </dsp:txXfrm>
    </dsp:sp>
    <dsp:sp modelId="{91D8C494-4FCE-450A-A395-35AD504752ED}">
      <dsp:nvSpPr>
        <dsp:cNvPr id="0" name=""/>
        <dsp:cNvSpPr/>
      </dsp:nvSpPr>
      <dsp:spPr>
        <a:xfrm>
          <a:off x="1870038" y="71937"/>
          <a:ext cx="6115105" cy="1438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海运业经济主体在第四次工业革命过程中，运用以互联网、云计算、物联网、大数据、智能化等为代表的信息技术变革其经济发展、企业盈利等行为方式</a:t>
          </a:r>
          <a:endParaRPr lang="zh-CN" altLang="en-US" sz="2000" kern="1200" dirty="0"/>
        </a:p>
      </dsp:txBody>
      <dsp:txXfrm>
        <a:off x="1870038" y="71937"/>
        <a:ext cx="6115105" cy="1438753"/>
      </dsp:txXfrm>
    </dsp:sp>
    <dsp:sp modelId="{E4FA7A13-E1F6-42D5-AE84-294DEE6ACB95}">
      <dsp:nvSpPr>
        <dsp:cNvPr id="0" name=""/>
        <dsp:cNvSpPr/>
      </dsp:nvSpPr>
      <dsp:spPr>
        <a:xfrm>
          <a:off x="1753189" y="1510691"/>
          <a:ext cx="6231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2D1A9-B11F-45DC-ACBF-6C8B486CEAFA}">
      <dsp:nvSpPr>
        <dsp:cNvPr id="0" name=""/>
        <dsp:cNvSpPr/>
      </dsp:nvSpPr>
      <dsp:spPr>
        <a:xfrm>
          <a:off x="5610" y="1294706"/>
          <a:ext cx="1989631" cy="148521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 smtClean="0"/>
            <a:t>提升学生的工程技术创新能力</a:t>
          </a:r>
          <a:endParaRPr lang="zh-CN" altLang="en-US" sz="2400" kern="1200" dirty="0"/>
        </a:p>
      </dsp:txBody>
      <dsp:txXfrm>
        <a:off x="40410" y="1329506"/>
        <a:ext cx="1920031" cy="1450417"/>
      </dsp:txXfrm>
    </dsp:sp>
    <dsp:sp modelId="{B64F9FDF-1C06-4644-B325-5D54F61EEDE2}">
      <dsp:nvSpPr>
        <dsp:cNvPr id="0" name=""/>
        <dsp:cNvSpPr/>
      </dsp:nvSpPr>
      <dsp:spPr>
        <a:xfrm>
          <a:off x="5610" y="2779924"/>
          <a:ext cx="1989631" cy="6386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创新型</a:t>
          </a:r>
          <a:endParaRPr lang="zh-CN" altLang="en-US" sz="2000" kern="1200" dirty="0"/>
        </a:p>
      </dsp:txBody>
      <dsp:txXfrm>
        <a:off x="5610" y="2779924"/>
        <a:ext cx="1401148" cy="638643"/>
      </dsp:txXfrm>
    </dsp:sp>
    <dsp:sp modelId="{DBBE1097-BD39-432D-8221-113ABCFA54B5}">
      <dsp:nvSpPr>
        <dsp:cNvPr id="0" name=""/>
        <dsp:cNvSpPr/>
      </dsp:nvSpPr>
      <dsp:spPr>
        <a:xfrm>
          <a:off x="1463043" y="2881366"/>
          <a:ext cx="696371" cy="696371"/>
        </a:xfrm>
        <a:prstGeom prst="ellipse">
          <a:avLst/>
        </a:prstGeom>
        <a:solidFill>
          <a:schemeClr val="accent3">
            <a:lumMod val="50000"/>
            <a:alpha val="9000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5BB74-3D78-4B55-8A7C-628CB4C1CDAC}">
      <dsp:nvSpPr>
        <dsp:cNvPr id="0" name=""/>
        <dsp:cNvSpPr/>
      </dsp:nvSpPr>
      <dsp:spPr>
        <a:xfrm>
          <a:off x="2331935" y="1294706"/>
          <a:ext cx="1989631" cy="148521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-503792"/>
              <a:satOff val="393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 smtClean="0"/>
            <a:t>强化跨学科教育</a:t>
          </a:r>
          <a:endParaRPr lang="zh-CN" altLang="en-US" sz="2400" kern="1200" dirty="0"/>
        </a:p>
      </dsp:txBody>
      <dsp:txXfrm>
        <a:off x="2366735" y="1329506"/>
        <a:ext cx="1920031" cy="1450417"/>
      </dsp:txXfrm>
    </dsp:sp>
    <dsp:sp modelId="{54BD3BE6-5B6A-4E9E-8C5B-60FF7F3E00FE}">
      <dsp:nvSpPr>
        <dsp:cNvPr id="0" name=""/>
        <dsp:cNvSpPr/>
      </dsp:nvSpPr>
      <dsp:spPr>
        <a:xfrm>
          <a:off x="2331935" y="2779924"/>
          <a:ext cx="1989631" cy="638643"/>
        </a:xfrm>
        <a:prstGeom prst="rect">
          <a:avLst/>
        </a:prstGeom>
        <a:solidFill>
          <a:schemeClr val="accent2">
            <a:hueOff val="-503792"/>
            <a:satOff val="393"/>
            <a:lumOff val="4314"/>
            <a:alphaOff val="0"/>
          </a:schemeClr>
        </a:solidFill>
        <a:ln w="55000" cap="flat" cmpd="thickThin" algn="ctr">
          <a:solidFill>
            <a:schemeClr val="accent2">
              <a:hueOff val="-503792"/>
              <a:satOff val="393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综合化</a:t>
          </a:r>
          <a:endParaRPr lang="zh-CN" altLang="en-US" sz="2000" kern="1200" dirty="0"/>
        </a:p>
      </dsp:txBody>
      <dsp:txXfrm>
        <a:off x="2331935" y="2779924"/>
        <a:ext cx="1401148" cy="638643"/>
      </dsp:txXfrm>
    </dsp:sp>
    <dsp:sp modelId="{8D8F9071-05A2-4772-8D9E-2627E15B6F86}">
      <dsp:nvSpPr>
        <dsp:cNvPr id="0" name=""/>
        <dsp:cNvSpPr/>
      </dsp:nvSpPr>
      <dsp:spPr>
        <a:xfrm>
          <a:off x="3789368" y="2881366"/>
          <a:ext cx="696371" cy="696371"/>
        </a:xfrm>
        <a:prstGeom prst="ellipse">
          <a:avLst/>
        </a:prstGeom>
        <a:solidFill>
          <a:schemeClr val="accent3">
            <a:lumMod val="50000"/>
            <a:alpha val="9000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-479752"/>
              <a:satOff val="6985"/>
              <a:lumOff val="9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4BFA4-9940-45AB-A790-D5C7094CAA20}">
      <dsp:nvSpPr>
        <dsp:cNvPr id="0" name=""/>
        <dsp:cNvSpPr/>
      </dsp:nvSpPr>
      <dsp:spPr>
        <a:xfrm>
          <a:off x="4658260" y="1294706"/>
          <a:ext cx="1989631" cy="148521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-1007584"/>
              <a:satOff val="786"/>
              <a:lumOff val="86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/>
            <a:t>推进工程教育全过程改革</a:t>
          </a:r>
          <a:endParaRPr lang="zh-CN" altLang="en-US" sz="2000" kern="1200" dirty="0"/>
        </a:p>
      </dsp:txBody>
      <dsp:txXfrm>
        <a:off x="4693060" y="1329506"/>
        <a:ext cx="1920031" cy="1450417"/>
      </dsp:txXfrm>
    </dsp:sp>
    <dsp:sp modelId="{16DED31D-8D7A-452C-ABF7-B476F65B7930}">
      <dsp:nvSpPr>
        <dsp:cNvPr id="0" name=""/>
        <dsp:cNvSpPr/>
      </dsp:nvSpPr>
      <dsp:spPr>
        <a:xfrm>
          <a:off x="4658260" y="2779924"/>
          <a:ext cx="1989631" cy="638643"/>
        </a:xfrm>
        <a:prstGeom prst="rect">
          <a:avLst/>
        </a:prstGeom>
        <a:solidFill>
          <a:schemeClr val="accent2">
            <a:hueOff val="-1007584"/>
            <a:satOff val="786"/>
            <a:lumOff val="8627"/>
            <a:alphaOff val="0"/>
          </a:schemeClr>
        </a:solidFill>
        <a:ln w="55000" cap="flat" cmpd="thickThin" algn="ctr">
          <a:solidFill>
            <a:schemeClr val="accent2">
              <a:hueOff val="-1007584"/>
              <a:satOff val="786"/>
              <a:lumOff val="86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全生命周期</a:t>
          </a:r>
          <a:endParaRPr lang="zh-CN" altLang="en-US" sz="2000" kern="1200" dirty="0"/>
        </a:p>
      </dsp:txBody>
      <dsp:txXfrm>
        <a:off x="4658260" y="2779924"/>
        <a:ext cx="1401148" cy="638643"/>
      </dsp:txXfrm>
    </dsp:sp>
    <dsp:sp modelId="{9D0A78CC-3422-4307-AAE0-92F4A97E7953}">
      <dsp:nvSpPr>
        <dsp:cNvPr id="0" name=""/>
        <dsp:cNvSpPr/>
      </dsp:nvSpPr>
      <dsp:spPr>
        <a:xfrm>
          <a:off x="6115693" y="2881366"/>
          <a:ext cx="696371" cy="696371"/>
        </a:xfrm>
        <a:prstGeom prst="ellipse">
          <a:avLst/>
        </a:prstGeom>
        <a:solidFill>
          <a:schemeClr val="accent3">
            <a:lumMod val="50000"/>
            <a:alpha val="9000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-959504"/>
              <a:satOff val="13969"/>
              <a:lumOff val="19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D0154-B6BE-423A-B903-F3648C90AD9F}">
      <dsp:nvSpPr>
        <dsp:cNvPr id="0" name=""/>
        <dsp:cNvSpPr/>
      </dsp:nvSpPr>
      <dsp:spPr>
        <a:xfrm>
          <a:off x="6984585" y="1294706"/>
          <a:ext cx="1989631" cy="148521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-1511375"/>
              <a:satOff val="1179"/>
              <a:lumOff val="1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/>
            <a:t>以学生为中心，成果导向</a:t>
          </a:r>
          <a:endParaRPr lang="zh-CN" altLang="en-US" sz="2000" kern="1200" dirty="0"/>
        </a:p>
      </dsp:txBody>
      <dsp:txXfrm>
        <a:off x="7019385" y="1329506"/>
        <a:ext cx="1920031" cy="1450417"/>
      </dsp:txXfrm>
    </dsp:sp>
    <dsp:sp modelId="{3237B28F-6A70-4DEB-96F2-855364ED7C3F}">
      <dsp:nvSpPr>
        <dsp:cNvPr id="0" name=""/>
        <dsp:cNvSpPr/>
      </dsp:nvSpPr>
      <dsp:spPr>
        <a:xfrm>
          <a:off x="6984585" y="2779924"/>
          <a:ext cx="1989631" cy="638643"/>
        </a:xfrm>
        <a:prstGeom prst="rect">
          <a:avLst/>
        </a:prstGeom>
        <a:solidFill>
          <a:schemeClr val="accent2">
            <a:hueOff val="-1511375"/>
            <a:satOff val="1179"/>
            <a:lumOff val="12941"/>
            <a:alphaOff val="0"/>
          </a:schemeClr>
        </a:solidFill>
        <a:ln w="55000" cap="flat" cmpd="thickThin" algn="ctr">
          <a:solidFill>
            <a:schemeClr val="accent2">
              <a:hueOff val="-1511375"/>
              <a:satOff val="1179"/>
              <a:lumOff val="1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以学生为中心</a:t>
          </a:r>
          <a:endParaRPr lang="zh-CN" altLang="en-US" sz="1400" kern="1200" dirty="0"/>
        </a:p>
      </dsp:txBody>
      <dsp:txXfrm>
        <a:off x="6984585" y="2779924"/>
        <a:ext cx="1401148" cy="638643"/>
      </dsp:txXfrm>
    </dsp:sp>
    <dsp:sp modelId="{40B99864-B68A-4CB0-807E-ADD04CE6FA1E}">
      <dsp:nvSpPr>
        <dsp:cNvPr id="0" name=""/>
        <dsp:cNvSpPr/>
      </dsp:nvSpPr>
      <dsp:spPr>
        <a:xfrm>
          <a:off x="8442018" y="2881366"/>
          <a:ext cx="696371" cy="696371"/>
        </a:xfrm>
        <a:prstGeom prst="ellipse">
          <a:avLst/>
        </a:prstGeom>
        <a:solidFill>
          <a:schemeClr val="accent4">
            <a:lumMod val="50000"/>
            <a:alpha val="9000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-1439256"/>
              <a:satOff val="20954"/>
              <a:lumOff val="28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52963-67EC-4368-9FF5-E3BB44D9CBEF}">
      <dsp:nvSpPr>
        <dsp:cNvPr id="0" name=""/>
        <dsp:cNvSpPr/>
      </dsp:nvSpPr>
      <dsp:spPr>
        <a:xfrm>
          <a:off x="1458827" y="623499"/>
          <a:ext cx="4162792" cy="4162792"/>
        </a:xfrm>
        <a:prstGeom prst="blockArc">
          <a:avLst>
            <a:gd name="adj1" fmla="val 11880000"/>
            <a:gd name="adj2" fmla="val 16200000"/>
            <a:gd name="adj3" fmla="val 4638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AB240C6-AB9E-49DB-8F5B-4BD2A97A68AB}">
      <dsp:nvSpPr>
        <dsp:cNvPr id="0" name=""/>
        <dsp:cNvSpPr/>
      </dsp:nvSpPr>
      <dsp:spPr>
        <a:xfrm>
          <a:off x="1458827" y="623499"/>
          <a:ext cx="4162792" cy="4162792"/>
        </a:xfrm>
        <a:prstGeom prst="blockArc">
          <a:avLst>
            <a:gd name="adj1" fmla="val 7560000"/>
            <a:gd name="adj2" fmla="val 11880000"/>
            <a:gd name="adj3" fmla="val 4638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4FB61F2-951B-4151-931F-BA2772E1FBBB}">
      <dsp:nvSpPr>
        <dsp:cNvPr id="0" name=""/>
        <dsp:cNvSpPr/>
      </dsp:nvSpPr>
      <dsp:spPr>
        <a:xfrm>
          <a:off x="1458827" y="623499"/>
          <a:ext cx="4162792" cy="4162792"/>
        </a:xfrm>
        <a:prstGeom prst="blockArc">
          <a:avLst>
            <a:gd name="adj1" fmla="val 3240000"/>
            <a:gd name="adj2" fmla="val 7560000"/>
            <a:gd name="adj3" fmla="val 4638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AFA9CFF-FF43-41C7-B7ED-229C89B9A2F6}">
      <dsp:nvSpPr>
        <dsp:cNvPr id="0" name=""/>
        <dsp:cNvSpPr/>
      </dsp:nvSpPr>
      <dsp:spPr>
        <a:xfrm>
          <a:off x="1458827" y="623499"/>
          <a:ext cx="4162792" cy="4162792"/>
        </a:xfrm>
        <a:prstGeom prst="blockArc">
          <a:avLst>
            <a:gd name="adj1" fmla="val 20520000"/>
            <a:gd name="adj2" fmla="val 3240000"/>
            <a:gd name="adj3" fmla="val 4638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345F037-C0BE-44D7-9A90-464185E32F0D}">
      <dsp:nvSpPr>
        <dsp:cNvPr id="0" name=""/>
        <dsp:cNvSpPr/>
      </dsp:nvSpPr>
      <dsp:spPr>
        <a:xfrm>
          <a:off x="1458827" y="623499"/>
          <a:ext cx="4162792" cy="4162792"/>
        </a:xfrm>
        <a:prstGeom prst="blockArc">
          <a:avLst>
            <a:gd name="adj1" fmla="val 16200000"/>
            <a:gd name="adj2" fmla="val 20520000"/>
            <a:gd name="adj3" fmla="val 4638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CABAC8-5ED7-434D-BE67-63925F076653}">
      <dsp:nvSpPr>
        <dsp:cNvPr id="0" name=""/>
        <dsp:cNvSpPr/>
      </dsp:nvSpPr>
      <dsp:spPr>
        <a:xfrm>
          <a:off x="2582565" y="1747238"/>
          <a:ext cx="1915316" cy="191531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000" kern="1200" dirty="0" smtClean="0"/>
            <a:t>实施航海类卓越人才培养计划</a:t>
          </a:r>
          <a:endParaRPr lang="zh-CN" altLang="en-US" sz="2000" kern="1200" dirty="0"/>
        </a:p>
      </dsp:txBody>
      <dsp:txXfrm>
        <a:off x="2863057" y="2027730"/>
        <a:ext cx="1354332" cy="1354332"/>
      </dsp:txXfrm>
    </dsp:sp>
    <dsp:sp modelId="{BC7E762A-73E8-4719-88A1-53776143A159}">
      <dsp:nvSpPr>
        <dsp:cNvPr id="0" name=""/>
        <dsp:cNvSpPr/>
      </dsp:nvSpPr>
      <dsp:spPr>
        <a:xfrm>
          <a:off x="2869863" y="1405"/>
          <a:ext cx="1340721" cy="13407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制定培养标准，重构课程体系和教学内容</a:t>
          </a:r>
          <a:endParaRPr lang="zh-CN" altLang="en-US" sz="1600" kern="1200" dirty="0"/>
        </a:p>
      </dsp:txBody>
      <dsp:txXfrm>
        <a:off x="3066207" y="197749"/>
        <a:ext cx="948033" cy="948033"/>
      </dsp:txXfrm>
    </dsp:sp>
    <dsp:sp modelId="{7447847F-96FE-4CA5-98B4-B94476143570}">
      <dsp:nvSpPr>
        <dsp:cNvPr id="0" name=""/>
        <dsp:cNvSpPr/>
      </dsp:nvSpPr>
      <dsp:spPr>
        <a:xfrm>
          <a:off x="4803485" y="1406263"/>
          <a:ext cx="1340721" cy="13407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建立专家咨询机制</a:t>
          </a:r>
          <a:endParaRPr lang="zh-CN" altLang="en-US" sz="1800" kern="1200" dirty="0"/>
        </a:p>
      </dsp:txBody>
      <dsp:txXfrm>
        <a:off x="4999829" y="1602607"/>
        <a:ext cx="948033" cy="948033"/>
      </dsp:txXfrm>
    </dsp:sp>
    <dsp:sp modelId="{C85BC9BA-6CCB-4C5A-B251-6F5D5EF9D8CC}">
      <dsp:nvSpPr>
        <dsp:cNvPr id="0" name=""/>
        <dsp:cNvSpPr/>
      </dsp:nvSpPr>
      <dsp:spPr>
        <a:xfrm>
          <a:off x="4064907" y="3679372"/>
          <a:ext cx="1340721" cy="13407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设置“模块化选修课程”</a:t>
          </a:r>
          <a:endParaRPr lang="zh-CN" altLang="en-US" sz="1600" kern="1200" dirty="0"/>
        </a:p>
      </dsp:txBody>
      <dsp:txXfrm>
        <a:off x="4261251" y="3875716"/>
        <a:ext cx="948033" cy="948033"/>
      </dsp:txXfrm>
    </dsp:sp>
    <dsp:sp modelId="{2C5681A5-EB0B-4CD7-AA49-5FBF0168B3F5}">
      <dsp:nvSpPr>
        <dsp:cNvPr id="0" name=""/>
        <dsp:cNvSpPr/>
      </dsp:nvSpPr>
      <dsp:spPr>
        <a:xfrm>
          <a:off x="1674819" y="3679372"/>
          <a:ext cx="1340721" cy="13407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增加新型、特种船舶相关知识内容</a:t>
          </a:r>
          <a:endParaRPr lang="zh-CN" altLang="en-US" sz="1600" kern="1200" dirty="0"/>
        </a:p>
      </dsp:txBody>
      <dsp:txXfrm>
        <a:off x="1871163" y="3875716"/>
        <a:ext cx="948033" cy="948033"/>
      </dsp:txXfrm>
    </dsp:sp>
    <dsp:sp modelId="{59AB74E0-2A7B-49B2-8705-3A2B48983853}">
      <dsp:nvSpPr>
        <dsp:cNvPr id="0" name=""/>
        <dsp:cNvSpPr/>
      </dsp:nvSpPr>
      <dsp:spPr>
        <a:xfrm>
          <a:off x="936241" y="1406263"/>
          <a:ext cx="1340721" cy="13407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700" kern="1200" smtClean="0"/>
            <a:t>加深校企联合培养与合作</a:t>
          </a:r>
          <a:endParaRPr lang="zh-CN" altLang="en-US" sz="1700" kern="1200"/>
        </a:p>
      </dsp:txBody>
      <dsp:txXfrm>
        <a:off x="1132585" y="1602607"/>
        <a:ext cx="948033" cy="9480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47A73-470C-4241-98E6-CBE7580A870C}">
      <dsp:nvSpPr>
        <dsp:cNvPr id="0" name=""/>
        <dsp:cNvSpPr/>
      </dsp:nvSpPr>
      <dsp:spPr>
        <a:xfrm rot="5400000">
          <a:off x="2136626" y="356330"/>
          <a:ext cx="1358822" cy="1418953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/>
            <a:t>海洋环境保护</a:t>
          </a:r>
          <a:endParaRPr lang="zh-CN" altLang="en-US" sz="2000" b="1" kern="1200" dirty="0"/>
        </a:p>
      </dsp:txBody>
      <dsp:txXfrm rot="-5400000">
        <a:off x="2343053" y="612865"/>
        <a:ext cx="945969" cy="905882"/>
      </dsp:txXfrm>
    </dsp:sp>
    <dsp:sp modelId="{85BAFAB1-351B-4AE8-B4A7-66A830A25F20}">
      <dsp:nvSpPr>
        <dsp:cNvPr id="0" name=""/>
        <dsp:cNvSpPr/>
      </dsp:nvSpPr>
      <dsp:spPr>
        <a:xfrm>
          <a:off x="3377706" y="658160"/>
          <a:ext cx="1516446" cy="815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96BAF-D43A-4E34-B06E-04F6796DA847}">
      <dsp:nvSpPr>
        <dsp:cNvPr id="0" name=""/>
        <dsp:cNvSpPr/>
      </dsp:nvSpPr>
      <dsp:spPr>
        <a:xfrm rot="5400000">
          <a:off x="794584" y="474719"/>
          <a:ext cx="1358822" cy="118217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925865"/>
            <a:satOff val="3233"/>
            <a:lumOff val="-1373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/>
            <a:t>特种类型船舶</a:t>
          </a:r>
          <a:endParaRPr lang="zh-CN" altLang="en-US" sz="2000" b="1" kern="1200" dirty="0"/>
        </a:p>
      </dsp:txBody>
      <dsp:txXfrm rot="-5400000">
        <a:off x="1067129" y="598146"/>
        <a:ext cx="813731" cy="935322"/>
      </dsp:txXfrm>
    </dsp:sp>
    <dsp:sp modelId="{2DB791D6-A854-4E78-A71C-39D2BE68C157}">
      <dsp:nvSpPr>
        <dsp:cNvPr id="0" name=""/>
        <dsp:cNvSpPr/>
      </dsp:nvSpPr>
      <dsp:spPr>
        <a:xfrm rot="5400000">
          <a:off x="1430513" y="1628088"/>
          <a:ext cx="1358822" cy="118217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851730"/>
            <a:satOff val="6465"/>
            <a:lumOff val="-2745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/>
            <a:t>海上保安</a:t>
          </a:r>
          <a:endParaRPr lang="zh-CN" altLang="en-US" sz="2000" b="1" kern="1200" dirty="0"/>
        </a:p>
      </dsp:txBody>
      <dsp:txXfrm rot="-5400000">
        <a:off x="1703058" y="1751515"/>
        <a:ext cx="813731" cy="935322"/>
      </dsp:txXfrm>
    </dsp:sp>
    <dsp:sp modelId="{C2A1AA61-5931-4756-94DA-371A65D934DD}">
      <dsp:nvSpPr>
        <dsp:cNvPr id="0" name=""/>
        <dsp:cNvSpPr/>
      </dsp:nvSpPr>
      <dsp:spPr>
        <a:xfrm>
          <a:off x="2390" y="1811529"/>
          <a:ext cx="1467528" cy="815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4FDC7-B61E-4F43-AFF2-7A0FB5963E64}">
      <dsp:nvSpPr>
        <dsp:cNvPr id="0" name=""/>
        <dsp:cNvSpPr/>
      </dsp:nvSpPr>
      <dsp:spPr>
        <a:xfrm rot="5400000">
          <a:off x="2707263" y="1628088"/>
          <a:ext cx="1358822" cy="118217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2777596"/>
            <a:satOff val="9698"/>
            <a:lumOff val="-4118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/>
            <a:t>领导力</a:t>
          </a:r>
          <a:endParaRPr lang="zh-CN" altLang="en-US" sz="2000" b="1" kern="1200" dirty="0"/>
        </a:p>
      </dsp:txBody>
      <dsp:txXfrm rot="-5400000">
        <a:off x="2979808" y="1751515"/>
        <a:ext cx="813731" cy="935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A69D5-42EC-4556-B139-6B9F3C3A04C0}" type="datetimeFigureOut">
              <a:rPr lang="zh-CN" altLang="en-US" smtClean="0"/>
              <a:pPr/>
              <a:t>2017/7/22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5B724-2075-45D3-8192-B4AA9548F1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94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5B724-2075-45D3-8192-B4AA9548F19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55A7D2-3937-4D02-A782-A0D74BF7E115}" type="datetimeFigureOut">
              <a:rPr lang="zh-CN" altLang="en-US" smtClean="0"/>
              <a:pPr/>
              <a:t>2017/7/22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126E48-0B4B-45EF-A211-5C96A24AA7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55A7D2-3937-4D02-A782-A0D74BF7E115}" type="datetimeFigureOut">
              <a:rPr lang="zh-CN" altLang="en-US" smtClean="0"/>
              <a:pPr/>
              <a:t>2017/7/22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126E48-0B4B-45EF-A211-5C96A24AA7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55A7D2-3937-4D02-A782-A0D74BF7E115}" type="datetimeFigureOut">
              <a:rPr lang="zh-CN" altLang="en-US" smtClean="0"/>
              <a:pPr/>
              <a:t>2017/7/22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126E48-0B4B-45EF-A211-5C96A24AA7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 flipV="1">
            <a:off x="1905" y="-6350"/>
            <a:ext cx="9140190" cy="98679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层 1 副本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99085" y="220980"/>
            <a:ext cx="647065" cy="648970"/>
          </a:xfrm>
          <a:prstGeom prst="rect">
            <a:avLst/>
          </a:prstGeom>
          <a:noFill/>
          <a:effectLst/>
        </p:spPr>
      </p:pic>
      <p:pic>
        <p:nvPicPr>
          <p:cNvPr id="16" name="图片 15" descr="xiaoming"/>
          <p:cNvPicPr>
            <a:picLocks noChangeAspect="1"/>
          </p:cNvPicPr>
          <p:nvPr userDrawn="1"/>
        </p:nvPicPr>
        <p:blipFill>
          <a:blip r:embed="rId3" cstate="print">
            <a:lum bright="100000"/>
          </a:blip>
          <a:stretch>
            <a:fillRect/>
          </a:stretch>
        </p:blipFill>
        <p:spPr>
          <a:xfrm>
            <a:off x="1144905" y="220980"/>
            <a:ext cx="2416175" cy="4165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矩形 10"/>
          <p:cNvSpPr/>
          <p:nvPr userDrawn="1"/>
        </p:nvSpPr>
        <p:spPr>
          <a:xfrm flipV="1">
            <a:off x="1905" y="1005205"/>
            <a:ext cx="9140190" cy="958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 userDrawn="1"/>
        </p:nvSpPr>
        <p:spPr>
          <a:xfrm>
            <a:off x="1153160" y="629285"/>
            <a:ext cx="2359660" cy="304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altLang="zh-CN" sz="1400" b="1" u="none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Dalian</a:t>
            </a:r>
            <a:r>
              <a:rPr lang="en-US" altLang="zh-CN" sz="1400" b="1" u="none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M</a:t>
            </a:r>
            <a:r>
              <a:rPr lang="en-US" altLang="zh-CN" sz="1400" b="1" u="none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aritime</a:t>
            </a:r>
            <a:r>
              <a:rPr lang="en-US" altLang="zh-CN" sz="1400" b="1" u="none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U</a:t>
            </a:r>
            <a:r>
              <a:rPr lang="en-US" altLang="zh-CN" sz="1400" b="1" u="none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niversity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 flipV="1">
            <a:off x="1038225" y="848995"/>
            <a:ext cx="8096250" cy="76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图层 1 副本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5270" y="215900"/>
            <a:ext cx="647065" cy="648970"/>
          </a:xfrm>
          <a:prstGeom prst="rect">
            <a:avLst/>
          </a:prstGeom>
          <a:noFill/>
        </p:spPr>
      </p:pic>
      <p:pic>
        <p:nvPicPr>
          <p:cNvPr id="16" name="图片 15" descr="xiaomi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22985" y="201930"/>
            <a:ext cx="2167890" cy="374015"/>
          </a:xfrm>
          <a:prstGeom prst="rect">
            <a:avLst/>
          </a:prstGeom>
        </p:spPr>
      </p:pic>
      <p:sp>
        <p:nvSpPr>
          <p:cNvPr id="100" name="文本框 99"/>
          <p:cNvSpPr txBox="1"/>
          <p:nvPr userDrawn="1"/>
        </p:nvSpPr>
        <p:spPr>
          <a:xfrm>
            <a:off x="985520" y="560070"/>
            <a:ext cx="2359660" cy="304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altLang="zh-CN" sz="1400" b="1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Dalian</a:t>
            </a:r>
            <a:r>
              <a:rPr lang="en-US" altLang="zh-CN" sz="1400" b="1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M</a:t>
            </a:r>
            <a:r>
              <a:rPr lang="en-US" altLang="zh-CN" sz="1400" b="1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aritime</a:t>
            </a:r>
            <a:r>
              <a:rPr lang="en-US" altLang="zh-CN" sz="1400" b="1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U</a:t>
            </a:r>
            <a:r>
              <a:rPr lang="en-US" altLang="zh-CN" sz="1400" b="1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niversity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502285" y="1118870"/>
            <a:ext cx="8272780" cy="5097780"/>
          </a:xfrm>
          <a:prstGeom prst="rect">
            <a:avLst/>
          </a:prstGeom>
          <a:blipFill rotWithShape="1">
            <a:blip r:embed="rId4" cstate="print">
              <a:alphaModFix amt="25000"/>
            </a:blip>
            <a:stretch>
              <a:fillRect/>
            </a:stretch>
          </a:blipFill>
          <a:ln>
            <a:noFill/>
          </a:ln>
          <a:effectLst>
            <a:softEdge rad="914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55A7D2-3937-4D02-A782-A0D74BF7E115}" type="datetimeFigureOut">
              <a:rPr lang="zh-CN" altLang="en-US" smtClean="0"/>
              <a:pPr/>
              <a:t>2017/7/22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126E48-0B4B-45EF-A211-5C96A24AA7F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55A7D2-3937-4D02-A782-A0D74BF7E115}" type="datetimeFigureOut">
              <a:rPr lang="zh-CN" altLang="en-US" smtClean="0"/>
              <a:pPr/>
              <a:t>2017/7/22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126E48-0B4B-45EF-A211-5C96A24AA7F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55A7D2-3937-4D02-A782-A0D74BF7E115}" type="datetimeFigureOut">
              <a:rPr lang="zh-CN" altLang="en-US" smtClean="0"/>
              <a:pPr/>
              <a:t>2017/7/22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126E48-0B4B-45EF-A211-5C96A24AA7F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55A7D2-3937-4D02-A782-A0D74BF7E115}" type="datetimeFigureOut">
              <a:rPr lang="zh-CN" altLang="en-US" smtClean="0"/>
              <a:pPr/>
              <a:t>2017/7/22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126E48-0B4B-45EF-A211-5C96A24AA7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55A7D2-3937-4D02-A782-A0D74BF7E115}" type="datetimeFigureOut">
              <a:rPr lang="zh-CN" altLang="en-US" smtClean="0"/>
              <a:pPr/>
              <a:t>2017/7/22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126E48-0B4B-45EF-A211-5C96A24AA7F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55A7D2-3937-4D02-A782-A0D74BF7E115}" type="datetimeFigureOut">
              <a:rPr lang="zh-CN" altLang="en-US" smtClean="0"/>
              <a:pPr/>
              <a:t>2017/7/22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126E48-0B4B-45EF-A211-5C96A24AA7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F55A7D2-3937-4D02-A782-A0D74BF7E115}" type="datetimeFigureOut">
              <a:rPr lang="zh-CN" altLang="en-US" smtClean="0"/>
              <a:pPr/>
              <a:t>2017/7/22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126E48-0B4B-45EF-A211-5C96A24AA7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55A7D2-3937-4D02-A782-A0D74BF7E115}" type="datetimeFigureOut">
              <a:rPr lang="zh-CN" altLang="en-US" smtClean="0"/>
              <a:pPr/>
              <a:t>2017/7/22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7126E48-0B4B-45EF-A211-5C96A24AA7F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F55A7D2-3937-4D02-A782-A0D74BF7E115}" type="datetimeFigureOut">
              <a:rPr lang="zh-CN" altLang="en-US" smtClean="0"/>
              <a:pPr/>
              <a:t>2017/7/22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7126E48-0B4B-45EF-A211-5C96A24AA7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829761"/>
          </a:xfrm>
        </p:spPr>
        <p:txBody>
          <a:bodyPr/>
          <a:lstStyle/>
          <a:p>
            <a:r>
              <a:rPr lang="zh-CN" altLang="en-US" dirty="0" smtClean="0"/>
              <a:t>新工科背景下航海教育改革的探索与实践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3568" y="3933056"/>
            <a:ext cx="7772400" cy="825505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大连海事大学   刘正江</a:t>
            </a:r>
            <a:endParaRPr lang="en-US" altLang="zh-CN" dirty="0" smtClean="0"/>
          </a:p>
          <a:p>
            <a:r>
              <a:rPr lang="en-US" altLang="zh-CN" dirty="0" smtClean="0"/>
              <a:t>2017.7 </a:t>
            </a:r>
            <a:r>
              <a:rPr lang="zh-CN" altLang="en-US" dirty="0" smtClean="0"/>
              <a:t>福州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62880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新经济要求面向当前和未来培养一批优秀工程科技人才：一是面向新兴产业和业态，加快发展新型工科专业，更新改造传统工科专业；二是关注未来可能会出现的新技术，特别是颠覆性技术，提前进行人才培养布局。</a:t>
            </a:r>
            <a:endParaRPr lang="zh-CN" alt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表 1"/>
          <p:cNvPicPr>
            <a:picLocks noChangeArrowheads="1"/>
          </p:cNvPicPr>
          <p:nvPr/>
        </p:nvPicPr>
        <p:blipFill>
          <a:blip r:embed="rId2" cstate="print"/>
          <a:srcRect b="-92"/>
          <a:stretch>
            <a:fillRect/>
          </a:stretch>
        </p:blipFill>
        <p:spPr bwMode="auto">
          <a:xfrm>
            <a:off x="611560" y="2276872"/>
            <a:ext cx="810039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09356"/>
            <a:ext cx="759633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ea"/>
                <a:cs typeface="仿宋_GB2312"/>
              </a:rPr>
              <a:t>二、航海教育的发展特点回顾与现存的主要问题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+mn-ea"/>
              <a:cs typeface="仿宋_GB2312"/>
            </a:endParaRP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仿宋_GB2312"/>
            </a:endParaRPr>
          </a:p>
          <a:p>
            <a:pPr lvl="0" indent="3556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/>
              <a:t>1.</a:t>
            </a:r>
            <a:r>
              <a:rPr lang="zh-CN" altLang="zh-CN" sz="2000" dirty="0" smtClean="0"/>
              <a:t>教育规模呈现倒</a:t>
            </a:r>
            <a:r>
              <a:rPr lang="en-US" altLang="zh-CN" sz="2000" dirty="0" smtClean="0"/>
              <a:t>V</a:t>
            </a:r>
            <a:r>
              <a:rPr lang="zh-CN" altLang="zh-CN" sz="2000" dirty="0" smtClean="0"/>
              <a:t>字剧烈变化，教育结构呈分化态势</a:t>
            </a:r>
            <a:endParaRPr kumimoji="0" 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5616" y="1556793"/>
            <a:ext cx="66247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CN" sz="2000" dirty="0" smtClean="0"/>
              <a:t>2000</a:t>
            </a:r>
            <a:r>
              <a:rPr lang="zh-CN" altLang="zh-CN" sz="2000" dirty="0" smtClean="0"/>
              <a:t>年全国开设航海类专业的院校共计</a:t>
            </a:r>
            <a:r>
              <a:rPr lang="en-US" altLang="zh-CN" sz="2000" dirty="0" smtClean="0"/>
              <a:t>59</a:t>
            </a:r>
            <a:r>
              <a:rPr lang="zh-CN" altLang="zh-CN" sz="2000" dirty="0" smtClean="0"/>
              <a:t>所</a:t>
            </a:r>
            <a:endParaRPr lang="en-US" altLang="zh-CN" sz="2000" dirty="0" smtClean="0"/>
          </a:p>
          <a:p>
            <a:pPr>
              <a:buFont typeface="Wingdings" pitchFamily="2" charset="2"/>
              <a:buChar char="l"/>
            </a:pPr>
            <a:r>
              <a:rPr lang="en-US" altLang="zh-CN" sz="2000" dirty="0" smtClean="0"/>
              <a:t>“</a:t>
            </a:r>
            <a:r>
              <a:rPr lang="zh-CN" altLang="zh-CN" sz="2000" dirty="0" smtClean="0"/>
              <a:t>十一五</a:t>
            </a:r>
            <a:r>
              <a:rPr lang="en-US" altLang="zh-CN" sz="2000" dirty="0" smtClean="0"/>
              <a:t>”</a:t>
            </a:r>
            <a:r>
              <a:rPr lang="zh-CN" altLang="zh-CN" sz="2000" dirty="0" smtClean="0"/>
              <a:t>末期，全国开设航海类专业的院校共计</a:t>
            </a:r>
            <a:r>
              <a:rPr lang="en-US" altLang="zh-CN" sz="2000" dirty="0" smtClean="0"/>
              <a:t>67</a:t>
            </a:r>
            <a:r>
              <a:rPr lang="zh-CN" altLang="zh-CN" sz="2000" dirty="0" smtClean="0"/>
              <a:t>所</a:t>
            </a:r>
            <a:endParaRPr lang="en-US" altLang="zh-CN" sz="2000" dirty="0" smtClean="0"/>
          </a:p>
          <a:p>
            <a:pPr>
              <a:buFont typeface="Wingdings" pitchFamily="2" charset="2"/>
              <a:buChar char="l"/>
            </a:pPr>
            <a:r>
              <a:rPr lang="en-US" altLang="zh-CN" sz="2000" dirty="0" smtClean="0"/>
              <a:t>“</a:t>
            </a:r>
            <a:r>
              <a:rPr lang="zh-CN" altLang="zh-CN" sz="2000" dirty="0" smtClean="0"/>
              <a:t>十二五</a:t>
            </a:r>
            <a:r>
              <a:rPr lang="en-US" altLang="zh-CN" sz="2000" dirty="0" smtClean="0"/>
              <a:t>”</a:t>
            </a:r>
            <a:r>
              <a:rPr lang="zh-CN" altLang="zh-CN" sz="2000" dirty="0" smtClean="0"/>
              <a:t>末期，全国开设航海类专业的院校</a:t>
            </a:r>
            <a:r>
              <a:rPr lang="en-US" altLang="zh-CN" sz="2000" dirty="0" smtClean="0"/>
              <a:t>82</a:t>
            </a:r>
            <a:r>
              <a:rPr lang="zh-CN" altLang="zh-CN" sz="2000" dirty="0" smtClean="0"/>
              <a:t>所</a:t>
            </a:r>
            <a:endParaRPr lang="en-US" altLang="zh-CN" sz="2000" dirty="0" smtClean="0"/>
          </a:p>
          <a:p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39552" y="2780928"/>
          <a:ext cx="8352928" cy="30675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24136"/>
                <a:gridCol w="7128792"/>
              </a:tblGrid>
              <a:tr h="6526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Times New Roman"/>
                          <a:ea typeface="仿宋_GB2312"/>
                          <a:cs typeface="仿宋_GB2312"/>
                        </a:rPr>
                        <a:t>年份</a:t>
                      </a:r>
                      <a:endParaRPr lang="zh-CN" sz="18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CN" sz="1200" kern="100" dirty="0" smtClean="0">
                        <a:latin typeface="Times New Roman"/>
                        <a:ea typeface="仿宋_GB2312"/>
                        <a:cs typeface="仿宋_GB2312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 smtClean="0">
                          <a:latin typeface="Times New Roman"/>
                          <a:ea typeface="仿宋_GB2312"/>
                          <a:cs typeface="仿宋_GB2312"/>
                        </a:rPr>
                        <a:t>招生</a:t>
                      </a:r>
                      <a:r>
                        <a:rPr lang="zh-CN" sz="1800" kern="100" dirty="0">
                          <a:latin typeface="Times New Roman"/>
                          <a:ea typeface="仿宋_GB2312"/>
                          <a:cs typeface="仿宋_GB2312"/>
                        </a:rPr>
                        <a:t>占</a:t>
                      </a:r>
                      <a:r>
                        <a:rPr lang="zh-CN" sz="1800" kern="100" dirty="0" smtClean="0">
                          <a:latin typeface="Times New Roman"/>
                          <a:ea typeface="仿宋_GB2312"/>
                          <a:cs typeface="仿宋_GB2312"/>
                        </a:rPr>
                        <a:t>比</a:t>
                      </a:r>
                      <a:r>
                        <a:rPr lang="en-US" altLang="zh-CN" sz="1800" kern="100" dirty="0" smtClean="0">
                          <a:latin typeface="Times New Roman"/>
                          <a:ea typeface="仿宋_GB2312"/>
                          <a:cs typeface="仿宋_GB2312"/>
                        </a:rPr>
                        <a:t>              </a:t>
                      </a:r>
                      <a:r>
                        <a:rPr lang="zh-CN" sz="1800" kern="100" dirty="0" smtClean="0">
                          <a:latin typeface="Times New Roman"/>
                          <a:ea typeface="仿宋_GB2312"/>
                          <a:cs typeface="仿宋_GB2312"/>
                        </a:rPr>
                        <a:t>本科</a:t>
                      </a:r>
                      <a:r>
                        <a:rPr lang="zh-CN" sz="1800" kern="100" dirty="0">
                          <a:latin typeface="Times New Roman"/>
                          <a:ea typeface="仿宋_GB2312"/>
                          <a:cs typeface="仿宋_GB2312"/>
                        </a:rPr>
                        <a:t>：高职高专：中职中专：其他</a:t>
                      </a:r>
                      <a:endParaRPr lang="zh-CN" sz="18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37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Times New Roman"/>
                          <a:ea typeface="仿宋_GB2312"/>
                          <a:cs typeface="仿宋_GB2312"/>
                        </a:rPr>
                        <a:t>2000</a:t>
                      </a:r>
                      <a:endParaRPr lang="zh-CN" sz="2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Times New Roman"/>
                          <a:ea typeface="仿宋_GB2312"/>
                          <a:cs typeface="仿宋_GB2312"/>
                        </a:rPr>
                        <a:t>33.1%:45.0%:22.0%:0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37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Times New Roman"/>
                          <a:ea typeface="仿宋_GB2312"/>
                          <a:cs typeface="仿宋_GB2312"/>
                        </a:rPr>
                        <a:t>2005</a:t>
                      </a:r>
                      <a:endParaRPr lang="zh-CN" sz="2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Times New Roman"/>
                          <a:ea typeface="仿宋_GB2312"/>
                          <a:cs typeface="仿宋_GB2312"/>
                        </a:rPr>
                        <a:t>25.8%:62.7%:11.5%:0</a:t>
                      </a:r>
                      <a:endParaRPr lang="zh-CN" sz="2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37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Times New Roman"/>
                          <a:ea typeface="仿宋_GB2312"/>
                          <a:cs typeface="仿宋_GB2312"/>
                        </a:rPr>
                        <a:t>2010</a:t>
                      </a:r>
                      <a:endParaRPr lang="zh-CN" sz="2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Times New Roman"/>
                          <a:ea typeface="仿宋_GB2312"/>
                          <a:cs typeface="仿宋_GB2312"/>
                        </a:rPr>
                        <a:t>8.3%:23.8%:43.2%:24.7%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37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Times New Roman"/>
                          <a:ea typeface="仿宋_GB2312"/>
                          <a:cs typeface="仿宋_GB2312"/>
                        </a:rPr>
                        <a:t>2015</a:t>
                      </a:r>
                      <a:endParaRPr lang="zh-CN" sz="2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Times New Roman"/>
                          <a:ea typeface="仿宋_GB2312"/>
                          <a:cs typeface="仿宋_GB2312"/>
                        </a:rPr>
                        <a:t>32.5%:54.9%:9.5%:3.1%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1520" y="1052736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仿宋_GB2312"/>
              </a:rPr>
              <a:t>二、航海教育的发展特点回顾与现存的主要问题</a:t>
            </a:r>
            <a:endParaRPr lang="en-US" altLang="zh-CN" sz="2400" dirty="0" smtClean="0">
              <a:solidFill>
                <a:schemeClr val="accent5">
                  <a:lumMod val="75000"/>
                </a:schemeClr>
              </a:solidFill>
              <a:latin typeface="+mn-ea"/>
              <a:cs typeface="仿宋_GB2312"/>
            </a:endParaRPr>
          </a:p>
          <a:p>
            <a:pPr lvl="0" indent="355600" fontAlgn="base">
              <a:spcBef>
                <a:spcPct val="0"/>
              </a:spcBef>
              <a:spcAft>
                <a:spcPct val="0"/>
              </a:spcAft>
            </a:pPr>
            <a:endParaRPr lang="en-US" altLang="zh-CN" sz="2400" dirty="0" smtClean="0">
              <a:latin typeface="Times New Roman" pitchFamily="18" charset="0"/>
              <a:ea typeface="宋体" pitchFamily="2" charset="-122"/>
              <a:cs typeface="仿宋_GB2312"/>
            </a:endParaRPr>
          </a:p>
          <a:p>
            <a:pPr lvl="0" indent="3556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/>
              <a:t>2. </a:t>
            </a:r>
            <a:r>
              <a:rPr lang="zh-CN" altLang="zh-CN" sz="2400" dirty="0" smtClean="0"/>
              <a:t>供给侧改革是当前航海教育发展的主要问题</a:t>
            </a:r>
            <a:endParaRPr lang="zh-CN" altLang="zh-CN" sz="24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" name="棱台 3"/>
          <p:cNvSpPr/>
          <p:nvPr/>
        </p:nvSpPr>
        <p:spPr>
          <a:xfrm>
            <a:off x="737574" y="2263455"/>
            <a:ext cx="7164796" cy="2145432"/>
          </a:xfrm>
          <a:prstGeom prst="bevel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000" dirty="0"/>
              <a:t>供给是现阶段的矛盾主要方面，而结构性障碍是解决供需错配的关键问题。</a:t>
            </a:r>
            <a:endParaRPr lang="en-US" altLang="zh-CN" sz="2000" dirty="0"/>
          </a:p>
          <a:p>
            <a:r>
              <a:rPr lang="zh-CN" altLang="zh-CN" sz="2000" dirty="0"/>
              <a:t>航海教育的供给侧结构性改革主攻方向就是减少无效供给，扩大有效供给，提高教育供给结构对需求结构的适应性</a:t>
            </a:r>
            <a:r>
              <a:rPr lang="zh-CN" altLang="zh-CN" sz="2000" dirty="0" smtClean="0"/>
              <a:t>。</a:t>
            </a:r>
            <a:endParaRPr lang="zh-CN" altLang="en-US" sz="2000" dirty="0"/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1838245414"/>
              </p:ext>
            </p:extLst>
          </p:nvPr>
        </p:nvGraphicFramePr>
        <p:xfrm>
          <a:off x="1979712" y="4596916"/>
          <a:ext cx="4104456" cy="178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1268760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zh-CN" altLang="zh-CN" sz="2400" dirty="0" smtClean="0"/>
              <a:t>减少无效供给已成为必然。</a:t>
            </a:r>
            <a:endParaRPr lang="zh-CN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98884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000" dirty="0" smtClean="0"/>
              <a:t>国内方面：</a:t>
            </a:r>
            <a:r>
              <a:rPr lang="zh-CN" altLang="zh-CN" sz="2000" dirty="0" smtClean="0"/>
              <a:t>我国海船船队规模</a:t>
            </a:r>
            <a:r>
              <a:rPr lang="zh-CN" altLang="en-US" sz="2000" dirty="0" smtClean="0"/>
              <a:t>小幅增加，远洋船队规模基本稳定；但是</a:t>
            </a:r>
            <a:r>
              <a:rPr lang="zh-CN" altLang="zh-CN" sz="2000" dirty="0" smtClean="0"/>
              <a:t>航海教育总规模</a:t>
            </a:r>
            <a:r>
              <a:rPr lang="zh-CN" altLang="en-US" sz="2000" dirty="0" smtClean="0"/>
              <a:t>增长较大</a:t>
            </a:r>
            <a:endParaRPr lang="zh-CN" alt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970569" y="3313656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海船船队规模</a:t>
            </a:r>
            <a:endParaRPr lang="zh-CN" altLang="en-US" sz="1600" dirty="0"/>
          </a:p>
        </p:txBody>
      </p:sp>
      <p:grpSp>
        <p:nvGrpSpPr>
          <p:cNvPr id="5" name="组合 4"/>
          <p:cNvGrpSpPr/>
          <p:nvPr/>
        </p:nvGrpSpPr>
        <p:grpSpPr>
          <a:xfrm>
            <a:off x="611560" y="3591018"/>
            <a:ext cx="4608512" cy="2016224"/>
            <a:chOff x="539552" y="2708920"/>
            <a:chExt cx="3816424" cy="1152128"/>
          </a:xfrm>
        </p:grpSpPr>
        <p:sp>
          <p:nvSpPr>
            <p:cNvPr id="4" name="右箭头 3"/>
            <p:cNvSpPr/>
            <p:nvPr/>
          </p:nvSpPr>
          <p:spPr>
            <a:xfrm>
              <a:off x="1763688" y="2780928"/>
              <a:ext cx="1224136" cy="288032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539552" y="2708920"/>
              <a:ext cx="1008112" cy="43204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 smtClean="0"/>
                <a:t>10718</a:t>
              </a:r>
              <a:endParaRPr lang="zh-CN" altLang="en-US" sz="1400" b="1" dirty="0"/>
            </a:p>
          </p:txBody>
        </p:sp>
        <p:sp>
          <p:nvSpPr>
            <p:cNvPr id="7" name="椭圆 6"/>
            <p:cNvSpPr/>
            <p:nvPr/>
          </p:nvSpPr>
          <p:spPr>
            <a:xfrm>
              <a:off x="3275856" y="2708920"/>
              <a:ext cx="1008112" cy="43204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 smtClean="0"/>
                <a:t>13410</a:t>
              </a:r>
              <a:endParaRPr lang="zh-CN" altLang="en-US" sz="1400" b="1" dirty="0"/>
            </a:p>
          </p:txBody>
        </p:sp>
        <p:sp>
          <p:nvSpPr>
            <p:cNvPr id="10" name="右箭头 9"/>
            <p:cNvSpPr/>
            <p:nvPr/>
          </p:nvSpPr>
          <p:spPr>
            <a:xfrm>
              <a:off x="1835696" y="3501008"/>
              <a:ext cx="1224136" cy="288032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3347864" y="3429000"/>
              <a:ext cx="1008112" cy="43204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 smtClean="0"/>
                <a:t>2689</a:t>
              </a:r>
              <a:endParaRPr lang="zh-CN" altLang="en-US" sz="1600" b="1" dirty="0"/>
            </a:p>
          </p:txBody>
        </p:sp>
        <p:sp>
          <p:nvSpPr>
            <p:cNvPr id="13" name="椭圆 12"/>
            <p:cNvSpPr/>
            <p:nvPr/>
          </p:nvSpPr>
          <p:spPr>
            <a:xfrm>
              <a:off x="539552" y="3429000"/>
              <a:ext cx="1008112" cy="43204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 smtClean="0"/>
                <a:t>2645</a:t>
              </a:r>
              <a:endParaRPr lang="zh-CN" altLang="en-US" sz="16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40693" y="3192402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/>
                <a:t>远洋船队规模</a:t>
              </a:r>
              <a:endParaRPr lang="zh-CN" altLang="en-US" sz="1600" dirty="0"/>
            </a:p>
          </p:txBody>
        </p:sp>
      </p:grpSp>
      <p:sp>
        <p:nvSpPr>
          <p:cNvPr id="16" name="矩形 15"/>
          <p:cNvSpPr/>
          <p:nvPr/>
        </p:nvSpPr>
        <p:spPr>
          <a:xfrm>
            <a:off x="5868144" y="3501008"/>
            <a:ext cx="2592288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dirty="0" smtClean="0">
                <a:solidFill>
                  <a:schemeClr val="accent5">
                    <a:lumMod val="75000"/>
                  </a:schemeClr>
                </a:solidFill>
              </a:rPr>
              <a:t>市场供需关系出现微妙的逆转。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5627" y="1844824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000" dirty="0"/>
              <a:t>国际方面：</a:t>
            </a:r>
            <a:r>
              <a:rPr lang="zh-CN" altLang="zh-CN" sz="2000" dirty="0"/>
              <a:t>高级海员短缺</a:t>
            </a:r>
            <a:r>
              <a:rPr lang="en-US" altLang="zh-CN" sz="2000" dirty="0"/>
              <a:t>16,500</a:t>
            </a:r>
            <a:r>
              <a:rPr lang="zh-CN" altLang="zh-CN" sz="2000" dirty="0"/>
              <a:t>人，普通海员过剩</a:t>
            </a:r>
            <a:r>
              <a:rPr lang="en-US" altLang="zh-CN" sz="2000" dirty="0"/>
              <a:t>119,000</a:t>
            </a:r>
            <a:r>
              <a:rPr lang="zh-CN" altLang="zh-CN" sz="2000" dirty="0"/>
              <a:t>人，总体上海员过剩</a:t>
            </a:r>
            <a:r>
              <a:rPr lang="en-US" altLang="zh-CN" sz="2000" dirty="0"/>
              <a:t>102,500</a:t>
            </a:r>
            <a:r>
              <a:rPr lang="zh-CN" altLang="zh-CN" sz="2000" dirty="0"/>
              <a:t>人。</a:t>
            </a:r>
            <a:endParaRPr lang="zh-CN" altLang="en-US" sz="20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426795"/>
              </p:ext>
            </p:extLst>
          </p:nvPr>
        </p:nvGraphicFramePr>
        <p:xfrm>
          <a:off x="865627" y="2780928"/>
          <a:ext cx="6568664" cy="1368152"/>
        </p:xfrm>
        <a:graphic>
          <a:graphicData uri="http://schemas.openxmlformats.org/drawingml/2006/table">
            <a:tbl>
              <a:tblPr/>
              <a:tblGrid>
                <a:gridCol w="1641780"/>
                <a:gridCol w="1641780"/>
                <a:gridCol w="1642552"/>
                <a:gridCol w="1642552"/>
              </a:tblGrid>
              <a:tr h="342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FFFFFF"/>
                          </a:solidFill>
                          <a:latin typeface="Calibri"/>
                          <a:ea typeface="宋体"/>
                          <a:cs typeface="Times New Roman"/>
                        </a:rPr>
                        <a:t>级别</a:t>
                      </a:r>
                      <a:endParaRPr lang="zh-CN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FFFFFF"/>
                          </a:solidFill>
                          <a:latin typeface="Calibri"/>
                          <a:ea typeface="宋体"/>
                          <a:cs typeface="Times New Roman"/>
                        </a:rPr>
                        <a:t>2005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FFFFFF"/>
                          </a:solidFill>
                          <a:latin typeface="Calibri"/>
                          <a:ea typeface="宋体"/>
                          <a:cs typeface="Times New Roman"/>
                        </a:rPr>
                        <a:t>2010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FFFFFF"/>
                          </a:solidFill>
                          <a:latin typeface="Calibri"/>
                          <a:ea typeface="宋体"/>
                          <a:cs typeface="Times New Roman"/>
                        </a:rPr>
                        <a:t>2015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latin typeface="Calibri"/>
                          <a:ea typeface="宋体"/>
                          <a:cs typeface="Times New Roman"/>
                        </a:rPr>
                        <a:t>高级海员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Calibri"/>
                          <a:ea typeface="宋体"/>
                          <a:cs typeface="Times New Roman"/>
                        </a:rPr>
                        <a:t>466,000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Calibri"/>
                          <a:ea typeface="宋体"/>
                          <a:cs typeface="Times New Roman"/>
                        </a:rPr>
                        <a:t>624,000</a:t>
                      </a:r>
                      <a:endParaRPr lang="zh-CN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Calibri"/>
                          <a:ea typeface="宋体"/>
                          <a:cs typeface="Times New Roman"/>
                        </a:rPr>
                        <a:t>774,000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latin typeface="Calibri"/>
                          <a:ea typeface="宋体"/>
                          <a:cs typeface="Times New Roman"/>
                        </a:rPr>
                        <a:t>普通海员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Calibri"/>
                          <a:ea typeface="宋体"/>
                          <a:cs typeface="Times New Roman"/>
                        </a:rPr>
                        <a:t>721,000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Calibri"/>
                          <a:ea typeface="宋体"/>
                          <a:cs typeface="Times New Roman"/>
                        </a:rPr>
                        <a:t>747,000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Calibri"/>
                          <a:ea typeface="宋体"/>
                          <a:cs typeface="Times New Roman"/>
                        </a:rPr>
                        <a:t>873,500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Calibri"/>
                          <a:ea typeface="宋体"/>
                          <a:cs typeface="Times New Roman"/>
                        </a:rPr>
                        <a:t>总计</a:t>
                      </a:r>
                      <a:endParaRPr lang="zh-CN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Calibri"/>
                          <a:ea typeface="宋体"/>
                          <a:cs typeface="Times New Roman"/>
                        </a:rPr>
                        <a:t>1,187,000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Calibri"/>
                          <a:ea typeface="宋体"/>
                          <a:cs typeface="Times New Roman"/>
                        </a:rPr>
                        <a:t>1,371,000</a:t>
                      </a:r>
                      <a:endParaRPr lang="zh-CN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Calibri"/>
                          <a:ea typeface="宋体"/>
                          <a:cs typeface="Times New Roman"/>
                        </a:rPr>
                        <a:t>1,647,500</a:t>
                      </a:r>
                      <a:endParaRPr lang="zh-CN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91443"/>
              </p:ext>
            </p:extLst>
          </p:nvPr>
        </p:nvGraphicFramePr>
        <p:xfrm>
          <a:off x="870269" y="4509120"/>
          <a:ext cx="6573598" cy="1440160"/>
        </p:xfrm>
        <a:graphic>
          <a:graphicData uri="http://schemas.openxmlformats.org/drawingml/2006/table">
            <a:tbl>
              <a:tblPr/>
              <a:tblGrid>
                <a:gridCol w="1643014"/>
                <a:gridCol w="1643014"/>
                <a:gridCol w="1643785"/>
                <a:gridCol w="1643785"/>
              </a:tblGrid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FFFFFF"/>
                          </a:solidFill>
                          <a:latin typeface="Calibri"/>
                          <a:ea typeface="宋体"/>
                          <a:cs typeface="Times New Roman"/>
                        </a:rPr>
                        <a:t>级别</a:t>
                      </a:r>
                      <a:endParaRPr lang="zh-CN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FFFF"/>
                          </a:solidFill>
                          <a:latin typeface="Calibri"/>
                          <a:ea typeface="宋体"/>
                          <a:cs typeface="Times New Roman"/>
                        </a:rPr>
                        <a:t>2005</a:t>
                      </a:r>
                      <a:endParaRPr lang="zh-CN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FFFFFF"/>
                          </a:solidFill>
                          <a:latin typeface="Calibri"/>
                          <a:ea typeface="宋体"/>
                          <a:cs typeface="Times New Roman"/>
                        </a:rPr>
                        <a:t>2010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FFFFFF"/>
                          </a:solidFill>
                          <a:latin typeface="Calibri"/>
                          <a:ea typeface="宋体"/>
                          <a:cs typeface="Times New Roman"/>
                        </a:rPr>
                        <a:t>2015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Calibri"/>
                          <a:ea typeface="宋体"/>
                          <a:cs typeface="Times New Roman"/>
                        </a:rPr>
                        <a:t>高级海员</a:t>
                      </a:r>
                      <a:endParaRPr lang="zh-CN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Calibri"/>
                          <a:ea typeface="宋体"/>
                          <a:cs typeface="Times New Roman"/>
                        </a:rPr>
                        <a:t>476,000</a:t>
                      </a:r>
                      <a:endParaRPr lang="zh-CN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Calibri"/>
                          <a:ea typeface="宋体"/>
                          <a:cs typeface="Times New Roman"/>
                        </a:rPr>
                        <a:t>637,000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Calibri"/>
                          <a:ea typeface="宋体"/>
                          <a:cs typeface="Times New Roman"/>
                        </a:rPr>
                        <a:t>790,500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latin typeface="Calibri"/>
                          <a:ea typeface="宋体"/>
                          <a:cs typeface="Times New Roman"/>
                        </a:rPr>
                        <a:t>普通海员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Calibri"/>
                          <a:ea typeface="宋体"/>
                          <a:cs typeface="Times New Roman"/>
                        </a:rPr>
                        <a:t>586,000</a:t>
                      </a:r>
                      <a:endParaRPr lang="zh-CN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Calibri"/>
                          <a:ea typeface="宋体"/>
                          <a:cs typeface="Times New Roman"/>
                        </a:rPr>
                        <a:t>747,000</a:t>
                      </a:r>
                      <a:endParaRPr lang="zh-CN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Calibri"/>
                          <a:ea typeface="宋体"/>
                          <a:cs typeface="Times New Roman"/>
                        </a:rPr>
                        <a:t>754,500</a:t>
                      </a:r>
                      <a:endParaRPr lang="zh-CN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latin typeface="Calibri"/>
                          <a:ea typeface="宋体"/>
                          <a:cs typeface="Times New Roman"/>
                        </a:rPr>
                        <a:t>总计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Calibri"/>
                          <a:ea typeface="宋体"/>
                          <a:cs typeface="Times New Roman"/>
                        </a:rPr>
                        <a:t>1,062,000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Calibri"/>
                          <a:ea typeface="宋体"/>
                          <a:cs typeface="Times New Roman"/>
                        </a:rPr>
                        <a:t>1,384,000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Calibri"/>
                          <a:ea typeface="宋体"/>
                          <a:cs typeface="Times New Roman"/>
                        </a:rPr>
                        <a:t>1,545,000</a:t>
                      </a:r>
                      <a:endParaRPr lang="zh-CN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06387" y="3212976"/>
            <a:ext cx="1114085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供给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08371" y="4797152"/>
            <a:ext cx="1114085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需求</a:t>
            </a:r>
          </a:p>
        </p:txBody>
      </p:sp>
    </p:spTree>
    <p:extLst>
      <p:ext uri="{BB962C8B-B14F-4D97-AF65-F5344CB8AC3E}">
        <p14:creationId xmlns:p14="http://schemas.microsoft.com/office/powerpoint/2010/main" val="325819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1325959"/>
            <a:ext cx="3844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zh-CN" altLang="zh-CN" sz="2400" dirty="0" smtClean="0"/>
              <a:t>扩大有效供给势在必行。</a:t>
            </a:r>
            <a:endParaRPr lang="zh-CN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539552" y="2060848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 smtClean="0"/>
              <a:t>航海类专业人才的需求已经由单纯的数量需求向质量需求转变，今后的航海教育要服务于海运强国战略，要更加注重航运经济的发展需要，培养一批掌握航海新科技、支持航运新经济新业态发展的高素质复合型人才。</a:t>
            </a:r>
            <a:endParaRPr lang="zh-CN" altLang="en-US" sz="2000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3499223240"/>
              </p:ext>
            </p:extLst>
          </p:nvPr>
        </p:nvGraphicFramePr>
        <p:xfrm>
          <a:off x="1463824" y="2996952"/>
          <a:ext cx="6636568" cy="282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125723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ea"/>
                <a:cs typeface="仿宋_GB2312"/>
              </a:rPr>
              <a:t>三、新工科助力于航海教育供给侧改革与实践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+mn-ea"/>
              <a:cs typeface="仿宋_GB2312"/>
            </a:endParaRP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仿宋_GB2312"/>
              </a:rPr>
              <a:t>1.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仿宋_GB2312"/>
              </a:rPr>
              <a:t>对航海新工科及新工科专业的认识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536" y="2861072"/>
            <a:ext cx="52806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航海新工科专业的含义：</a:t>
            </a:r>
            <a:endParaRPr lang="zh-CN" alt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552" y="3861048"/>
            <a:ext cx="7740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航海新工科专业是紧密围绕新海运经济的新业态、新模式，丰富和延伸航海类专门人才的内涵和外延，主动适应和引领受教育者对航海教育的新需求，满足国家和学校对高等工程教育质量、认证的要求，重塑人才培养的知识、能力和素质新要求，以新工科新范式推进人才培养模式改革，更加注重创意、创新、创业意识培养，而构建的航海新工科专业或专业方向（包括对现有专业的改造）。</a:t>
            </a:r>
            <a:endParaRPr lang="zh-CN" alt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1544611302"/>
              </p:ext>
            </p:extLst>
          </p:nvPr>
        </p:nvGraphicFramePr>
        <p:xfrm>
          <a:off x="467544" y="1340768"/>
          <a:ext cx="7704856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3553282044"/>
              </p:ext>
            </p:extLst>
          </p:nvPr>
        </p:nvGraphicFramePr>
        <p:xfrm>
          <a:off x="539552" y="3933056"/>
          <a:ext cx="799288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34076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仿宋_GB2312"/>
              </a:rPr>
              <a:t>三、新工科助力于航海教育供给侧改革与实践</a:t>
            </a:r>
            <a:endParaRPr lang="en-US" altLang="zh-CN" sz="2400" dirty="0" smtClean="0">
              <a:solidFill>
                <a:schemeClr val="accent5">
                  <a:lumMod val="75000"/>
                </a:schemeClr>
              </a:solidFill>
              <a:latin typeface="+mn-ea"/>
              <a:cs typeface="仿宋_GB2312"/>
            </a:endParaRPr>
          </a:p>
          <a:p>
            <a:pPr lvl="0" indent="355600" fontAlgn="base">
              <a:spcBef>
                <a:spcPct val="0"/>
              </a:spcBef>
              <a:spcAft>
                <a:spcPct val="0"/>
              </a:spcAft>
            </a:pPr>
            <a:endParaRPr lang="en-US" altLang="zh-CN" sz="2400" dirty="0" smtClean="0">
              <a:solidFill>
                <a:schemeClr val="accent5">
                  <a:lumMod val="75000"/>
                </a:schemeClr>
              </a:solidFill>
              <a:latin typeface="+mn-ea"/>
              <a:cs typeface="仿宋_GB2312"/>
            </a:endParaRPr>
          </a:p>
          <a:p>
            <a:pPr lvl="0" indent="3556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/>
              <a:t>2.</a:t>
            </a:r>
            <a:r>
              <a:rPr lang="zh-CN" altLang="zh-CN" sz="2400" dirty="0" smtClean="0"/>
              <a:t>适度缩减传统航海类专业招生规模，积极试办航海新工科专业</a:t>
            </a:r>
            <a:endParaRPr lang="en-US" altLang="zh-CN" sz="2400" dirty="0" smtClean="0">
              <a:solidFill>
                <a:schemeClr val="accent5">
                  <a:lumMod val="75000"/>
                </a:schemeClr>
              </a:solidFill>
              <a:latin typeface="+mn-ea"/>
              <a:cs typeface="仿宋_GB2312"/>
            </a:endParaRPr>
          </a:p>
          <a:p>
            <a:pPr lvl="0" indent="355600" fontAlgn="base">
              <a:spcBef>
                <a:spcPct val="0"/>
              </a:spcBef>
              <a:spcAft>
                <a:spcPct val="0"/>
              </a:spcAft>
            </a:pPr>
            <a:endParaRPr lang="zh-CN" altLang="zh-CN" dirty="0" smtClean="0">
              <a:latin typeface="+mn-ea"/>
              <a:cs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2996952"/>
            <a:ext cx="57241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 smtClean="0"/>
              <a:t>教育界期盼教育部未来颁布的新工科</a:t>
            </a:r>
            <a:endParaRPr lang="en-US" altLang="zh-CN" sz="2400" dirty="0" smtClean="0"/>
          </a:p>
          <a:p>
            <a:r>
              <a:rPr lang="zh-CN" altLang="zh-CN" sz="2400" dirty="0" smtClean="0"/>
              <a:t>专业方向目录具有开放性和包容性特点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r>
              <a:rPr lang="zh-CN" altLang="zh-CN" sz="2400" dirty="0" smtClean="0"/>
              <a:t>在数字航海技术、智能轮机工程等领域</a:t>
            </a:r>
            <a:endParaRPr lang="en-US" altLang="zh-CN" sz="2400" dirty="0" smtClean="0"/>
          </a:p>
          <a:p>
            <a:r>
              <a:rPr lang="zh-CN" altLang="zh-CN" sz="2400" dirty="0" smtClean="0"/>
              <a:t>进行尝试，从（复合型）专业方向做起</a:t>
            </a:r>
            <a:r>
              <a:rPr lang="zh-CN" altLang="en-US" sz="2400" dirty="0" smtClean="0"/>
              <a:t>：</a:t>
            </a:r>
            <a:endParaRPr lang="zh-CN" altLang="en-US" sz="2400" dirty="0"/>
          </a:p>
        </p:txBody>
      </p:sp>
      <p:sp>
        <p:nvSpPr>
          <p:cNvPr id="4" name="加号 3"/>
          <p:cNvSpPr/>
          <p:nvPr/>
        </p:nvSpPr>
        <p:spPr>
          <a:xfrm>
            <a:off x="6876256" y="3356992"/>
            <a:ext cx="648072" cy="576064"/>
          </a:xfrm>
          <a:prstGeom prst="mathPl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868144" y="3068960"/>
            <a:ext cx="936104" cy="100811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航海技术</a:t>
            </a:r>
            <a:endParaRPr lang="zh-CN" altLang="en-US" dirty="0"/>
          </a:p>
        </p:txBody>
      </p:sp>
      <p:sp>
        <p:nvSpPr>
          <p:cNvPr id="6" name="椭圆 5"/>
          <p:cNvSpPr/>
          <p:nvPr/>
        </p:nvSpPr>
        <p:spPr>
          <a:xfrm>
            <a:off x="5868144" y="4293096"/>
            <a:ext cx="936104" cy="100811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轮机工程</a:t>
            </a:r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5868144" y="5589240"/>
            <a:ext cx="936104" cy="100811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船舶电子电器工程</a:t>
            </a:r>
            <a:endParaRPr lang="zh-CN" altLang="en-US" dirty="0"/>
          </a:p>
        </p:txBody>
      </p:sp>
      <p:sp>
        <p:nvSpPr>
          <p:cNvPr id="9" name="加号 8"/>
          <p:cNvSpPr/>
          <p:nvPr/>
        </p:nvSpPr>
        <p:spPr>
          <a:xfrm>
            <a:off x="6948264" y="4581128"/>
            <a:ext cx="648072" cy="576064"/>
          </a:xfrm>
          <a:prstGeom prst="mathPl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加号 10"/>
          <p:cNvSpPr/>
          <p:nvPr/>
        </p:nvSpPr>
        <p:spPr>
          <a:xfrm>
            <a:off x="6948264" y="5805264"/>
            <a:ext cx="648072" cy="576064"/>
          </a:xfrm>
          <a:prstGeom prst="mathPl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668344" y="3140968"/>
            <a:ext cx="936104" cy="100811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混合现实</a:t>
            </a:r>
            <a:endParaRPr lang="zh-CN" altLang="en-US" dirty="0"/>
          </a:p>
        </p:txBody>
      </p:sp>
      <p:sp>
        <p:nvSpPr>
          <p:cNvPr id="13" name="椭圆 12"/>
          <p:cNvSpPr/>
          <p:nvPr/>
        </p:nvSpPr>
        <p:spPr>
          <a:xfrm>
            <a:off x="7668344" y="4365104"/>
            <a:ext cx="936104" cy="100811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大数据分析</a:t>
            </a:r>
            <a:endParaRPr lang="zh-CN" altLang="en-US" dirty="0"/>
          </a:p>
        </p:txBody>
      </p:sp>
      <p:sp>
        <p:nvSpPr>
          <p:cNvPr id="14" name="椭圆 13"/>
          <p:cNvSpPr/>
          <p:nvPr/>
        </p:nvSpPr>
        <p:spPr>
          <a:xfrm>
            <a:off x="7740352" y="5517232"/>
            <a:ext cx="936104" cy="100811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通信工程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988840"/>
            <a:ext cx="77768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 smtClean="0">
                <a:solidFill>
                  <a:srgbClr val="FF0000"/>
                </a:solidFill>
                <a:latin typeface="+mn-ea"/>
              </a:rPr>
              <a:t>中华人民共和国国民经济和社会发展第十三个五年（</a:t>
            </a:r>
            <a:r>
              <a:rPr lang="en-US" altLang="zh-CN" sz="2400" dirty="0" smtClean="0">
                <a:solidFill>
                  <a:srgbClr val="FF0000"/>
                </a:solidFill>
                <a:latin typeface="+mn-ea"/>
              </a:rPr>
              <a:t>2016</a:t>
            </a:r>
            <a:r>
              <a:rPr lang="zh-CN" altLang="zh-CN" sz="2400" dirty="0" smtClean="0">
                <a:solidFill>
                  <a:srgbClr val="FF0000"/>
                </a:solidFill>
                <a:latin typeface="+mn-ea"/>
              </a:rPr>
              <a:t>－</a:t>
            </a:r>
            <a:r>
              <a:rPr lang="en-US" altLang="zh-CN" sz="2400" dirty="0" smtClean="0">
                <a:solidFill>
                  <a:srgbClr val="FF0000"/>
                </a:solidFill>
                <a:latin typeface="+mn-ea"/>
              </a:rPr>
              <a:t>2020</a:t>
            </a:r>
            <a:r>
              <a:rPr lang="zh-CN" altLang="zh-CN" sz="2400" dirty="0" smtClean="0">
                <a:solidFill>
                  <a:srgbClr val="FF0000"/>
                </a:solidFill>
                <a:latin typeface="+mn-ea"/>
              </a:rPr>
              <a:t>年）规划纲要</a:t>
            </a:r>
            <a:r>
              <a:rPr lang="en-US" altLang="zh-CN" sz="2400" dirty="0" smtClean="0">
                <a:solidFill>
                  <a:srgbClr val="FF0000"/>
                </a:solidFill>
                <a:latin typeface="+mn-ea"/>
              </a:rPr>
              <a:t>:</a:t>
            </a:r>
          </a:p>
          <a:p>
            <a:r>
              <a:rPr lang="en-US" altLang="zh-CN" sz="2400" dirty="0" smtClean="0">
                <a:latin typeface="+mn-ea"/>
              </a:rPr>
              <a:t>“</a:t>
            </a:r>
            <a:r>
              <a:rPr lang="zh-CN" altLang="zh-CN" sz="2400" dirty="0" smtClean="0">
                <a:latin typeface="+mn-ea"/>
              </a:rPr>
              <a:t>十三五</a:t>
            </a:r>
            <a:r>
              <a:rPr lang="en-US" altLang="zh-CN" sz="2400" dirty="0" smtClean="0">
                <a:latin typeface="+mn-ea"/>
              </a:rPr>
              <a:t>”</a:t>
            </a:r>
            <a:r>
              <a:rPr lang="zh-CN" altLang="zh-CN" sz="2400" dirty="0" smtClean="0">
                <a:latin typeface="+mn-ea"/>
              </a:rPr>
              <a:t>时期，国内外发展环境更加错综复杂。从国际看，和平与发展的时代主题没有变，世界多极化、经济全球化、文化多样化、社会信息化深入发展。</a:t>
            </a:r>
          </a:p>
          <a:p>
            <a:r>
              <a:rPr lang="zh-CN" altLang="zh-CN" sz="2400" dirty="0" smtClean="0">
                <a:latin typeface="+mn-ea"/>
              </a:rPr>
              <a:t>从国内看，经济长期向好的基本面没有改变，发展前景依然广阔，但提质增效、转型升级的要求更加紧迫。经济发展进入新常态，向形态更高级、分工更优化、结构更合理阶段演化的趋势更加明显。</a:t>
            </a:r>
          </a:p>
          <a:p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26876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仿宋_GB2312"/>
              </a:rPr>
              <a:t>三、新工科助力于航海教育供给侧改革与实践</a:t>
            </a:r>
            <a:endParaRPr lang="en-US" altLang="zh-CN" sz="2400" dirty="0" smtClean="0">
              <a:solidFill>
                <a:schemeClr val="accent5">
                  <a:lumMod val="75000"/>
                </a:schemeClr>
              </a:solidFill>
              <a:latin typeface="+mn-ea"/>
              <a:cs typeface="仿宋_GB2312"/>
            </a:endParaRPr>
          </a:p>
          <a:p>
            <a:pPr lvl="0" indent="355600" fontAlgn="base">
              <a:spcBef>
                <a:spcPct val="0"/>
              </a:spcBef>
              <a:spcAft>
                <a:spcPct val="0"/>
              </a:spcAft>
            </a:pPr>
            <a:endParaRPr lang="en-US" altLang="zh-CN" sz="2400" dirty="0" smtClean="0">
              <a:solidFill>
                <a:schemeClr val="accent5">
                  <a:lumMod val="75000"/>
                </a:schemeClr>
              </a:solidFill>
              <a:latin typeface="+mn-ea"/>
              <a:cs typeface="仿宋_GB2312"/>
            </a:endParaRPr>
          </a:p>
          <a:p>
            <a:pPr lvl="0" indent="3556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/>
              <a:t>3.</a:t>
            </a:r>
            <a:r>
              <a:rPr lang="zh-CN" altLang="zh-CN" sz="2400" dirty="0" smtClean="0"/>
              <a:t>更新教育观念，科学定位培养目标</a:t>
            </a:r>
            <a:endParaRPr lang="en-US" altLang="zh-CN" sz="2400" dirty="0" smtClean="0">
              <a:solidFill>
                <a:schemeClr val="accent5">
                  <a:lumMod val="75000"/>
                </a:schemeClr>
              </a:solidFill>
              <a:latin typeface="+mn-ea"/>
              <a:cs typeface="仿宋_GB2312"/>
            </a:endParaRP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1707976809"/>
              </p:ext>
            </p:extLst>
          </p:nvPr>
        </p:nvGraphicFramePr>
        <p:xfrm>
          <a:off x="0" y="1868924"/>
          <a:ext cx="9144000" cy="4872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338138" y="1556792"/>
            <a:ext cx="8351837" cy="300082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b="1" dirty="0">
                <a:solidFill>
                  <a:srgbClr val="0070C0"/>
                </a:solidFill>
                <a:latin typeface="方正小标宋简体"/>
                <a:ea typeface="方正小标宋简体"/>
                <a:cs typeface="方正小标宋简体"/>
              </a:rPr>
              <a:t>　　</a:t>
            </a:r>
            <a:r>
              <a:rPr lang="zh-CN" altLang="zh-CN" sz="2000" b="1" dirty="0" smtClean="0">
                <a:solidFill>
                  <a:srgbClr val="0070C0"/>
                </a:solidFill>
                <a:latin typeface="方正小标宋简体"/>
                <a:ea typeface="方正小标宋简体"/>
                <a:cs typeface="方正小标宋简体"/>
              </a:rPr>
              <a:t>对于</a:t>
            </a:r>
            <a:r>
              <a:rPr lang="zh-CN" altLang="zh-CN" sz="2000" b="1" dirty="0">
                <a:solidFill>
                  <a:srgbClr val="0070C0"/>
                </a:solidFill>
                <a:latin typeface="方正小标宋简体"/>
                <a:ea typeface="方正小标宋简体"/>
                <a:cs typeface="方正小标宋简体"/>
              </a:rPr>
              <a:t>航海教育来说，海运强国和海洋强国战略的实施、一带一路倡议的建设，既需要行业领导者、创新型和复合型人才，也需要技术技能型人才、不同级别船员</a:t>
            </a:r>
            <a:r>
              <a:rPr lang="zh-CN" altLang="zh-CN" sz="2000" b="1" dirty="0" smtClean="0">
                <a:solidFill>
                  <a:srgbClr val="0070C0"/>
                </a:solidFill>
                <a:latin typeface="方正小标宋简体"/>
                <a:ea typeface="方正小标宋简体"/>
                <a:cs typeface="方正小标宋简体"/>
              </a:rPr>
              <a:t>。</a:t>
            </a:r>
            <a:endParaRPr lang="en-US" altLang="zh-CN" sz="2000" b="1" dirty="0" smtClean="0">
              <a:solidFill>
                <a:srgbClr val="0070C0"/>
              </a:solidFill>
              <a:latin typeface="方正小标宋简体"/>
              <a:ea typeface="方正小标宋简体"/>
              <a:cs typeface="方正小标宋简体"/>
            </a:endParaRPr>
          </a:p>
          <a:p>
            <a:pPr indent="457200">
              <a:lnSpc>
                <a:spcPct val="150000"/>
              </a:lnSpc>
            </a:pPr>
            <a:r>
              <a:rPr lang="zh-CN" altLang="zh-CN" sz="2000" b="1" dirty="0">
                <a:solidFill>
                  <a:srgbClr val="0070C0"/>
                </a:solidFill>
                <a:latin typeface="方正小标宋简体"/>
                <a:ea typeface="方正小标宋简体"/>
                <a:cs typeface="方正小标宋简体"/>
              </a:rPr>
              <a:t>各航海院校应根据当前国家各项重大战略和本校基础，立足当前，面向未来、面向世界，根据市场需求，按照工科人才培养要求，科学定位航海人才培养</a:t>
            </a:r>
            <a:r>
              <a:rPr lang="zh-CN" altLang="zh-CN" sz="2000" b="1" dirty="0" smtClean="0">
                <a:solidFill>
                  <a:srgbClr val="0070C0"/>
                </a:solidFill>
                <a:latin typeface="方正小标宋简体"/>
                <a:ea typeface="方正小标宋简体"/>
                <a:cs typeface="方正小标宋简体"/>
              </a:rPr>
              <a:t>目标。</a:t>
            </a:r>
            <a:endParaRPr lang="zh-CN" altLang="en-US" sz="2000" b="1" dirty="0">
              <a:solidFill>
                <a:srgbClr val="0070C0"/>
              </a:solidFill>
              <a:latin typeface="方正小标宋简体"/>
              <a:ea typeface="方正小标宋简体"/>
              <a:cs typeface="方正小标宋简体"/>
            </a:endParaRPr>
          </a:p>
        </p:txBody>
      </p:sp>
      <p:grpSp>
        <p:nvGrpSpPr>
          <p:cNvPr id="4" name="组合 15"/>
          <p:cNvGrpSpPr>
            <a:grpSpLocks/>
          </p:cNvGrpSpPr>
          <p:nvPr/>
        </p:nvGrpSpPr>
        <p:grpSpPr bwMode="auto">
          <a:xfrm>
            <a:off x="3327400" y="5589240"/>
            <a:ext cx="5816600" cy="900112"/>
            <a:chOff x="3319950" y="1375263"/>
            <a:chExt cx="5816120" cy="900100"/>
          </a:xfrm>
        </p:grpSpPr>
        <p:pic>
          <p:nvPicPr>
            <p:cNvPr id="5" name="图片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19950" y="1375263"/>
              <a:ext cx="1440160" cy="9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图片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28000" y="1375263"/>
              <a:ext cx="1439144" cy="894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图片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52000" y="1375263"/>
              <a:ext cx="1484254" cy="9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图片 1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68000" y="1375263"/>
              <a:ext cx="1468070" cy="9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268760"/>
            <a:ext cx="9144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仿宋_GB2312"/>
              </a:rPr>
              <a:t>三、新工科助力于航海教育供给侧改革与实践</a:t>
            </a:r>
            <a:endParaRPr lang="en-US" altLang="zh-CN" sz="2400" dirty="0" smtClean="0">
              <a:solidFill>
                <a:schemeClr val="accent5">
                  <a:lumMod val="75000"/>
                </a:schemeClr>
              </a:solidFill>
              <a:latin typeface="+mn-ea"/>
              <a:cs typeface="仿宋_GB2312"/>
            </a:endParaRPr>
          </a:p>
          <a:p>
            <a:pPr lvl="0" indent="355600" fontAlgn="base">
              <a:spcBef>
                <a:spcPct val="0"/>
              </a:spcBef>
              <a:spcAft>
                <a:spcPct val="0"/>
              </a:spcAft>
            </a:pPr>
            <a:endParaRPr lang="en-US" altLang="zh-CN" sz="2400" dirty="0" smtClean="0">
              <a:solidFill>
                <a:schemeClr val="accent5">
                  <a:lumMod val="75000"/>
                </a:schemeClr>
              </a:solidFill>
              <a:latin typeface="+mn-ea"/>
              <a:cs typeface="仿宋_GB2312"/>
            </a:endParaRPr>
          </a:p>
          <a:p>
            <a:pPr indent="3556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/>
              <a:t>4.</a:t>
            </a:r>
            <a:r>
              <a:rPr lang="zh-CN" altLang="zh-CN" sz="2400" dirty="0" smtClean="0"/>
              <a:t>实施航海类专业分类培养，改革课程体系，以学生为中心，提供个性化、多元化培养方案</a:t>
            </a:r>
          </a:p>
          <a:p>
            <a:pPr lvl="0" indent="355600" fontAlgn="base">
              <a:spcBef>
                <a:spcPct val="0"/>
              </a:spcBef>
              <a:spcAft>
                <a:spcPct val="0"/>
              </a:spcAft>
            </a:pPr>
            <a:endParaRPr lang="en-US" altLang="zh-CN" dirty="0" smtClean="0">
              <a:solidFill>
                <a:schemeClr val="accent5">
                  <a:lumMod val="75000"/>
                </a:schemeClr>
              </a:solidFill>
              <a:latin typeface="+mn-ea"/>
              <a:cs typeface="仿宋_GB231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1520" y="2924944"/>
            <a:ext cx="78488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 smtClean="0"/>
              <a:t>针对航海技术的新发展、新变化，学校以新工科建设作为突破口，推动学科专业交叉融合，按照海运产业链不同维度、不同层次的经济需求和受教育者不同类型、不同层次教育需求，制定个性化、多元化的新工科人才培养模式和培养方案，做好培养未来航海类专业人才的布局工作。</a:t>
            </a:r>
            <a:endParaRPr lang="zh-CN" altLang="en-US" sz="2000" dirty="0"/>
          </a:p>
        </p:txBody>
      </p:sp>
      <p:pic>
        <p:nvPicPr>
          <p:cNvPr id="5" name="图片 41" descr="C:\Users\Lenovo\Desktop\海事产业链机构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374140"/>
            <a:ext cx="4523586" cy="248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2928997667"/>
              </p:ext>
            </p:extLst>
          </p:nvPr>
        </p:nvGraphicFramePr>
        <p:xfrm>
          <a:off x="1524000" y="1397000"/>
          <a:ext cx="708044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37067" y="1916832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/>
              <a:t>在新工科建设的前期探索中</a:t>
            </a:r>
            <a:r>
              <a:rPr lang="en-US" altLang="zh-CN" sz="2400" dirty="0"/>
              <a:t>,</a:t>
            </a:r>
            <a:r>
              <a:rPr lang="zh-CN" altLang="zh-CN" sz="2400" dirty="0"/>
              <a:t>我们我国航海教育发展应主动适应教育内、外部环境因素变化，进行了人才培养的有益探索和实践。下一步要面向当前航运业急需和未来发展不断推动航海类专业建设</a:t>
            </a:r>
            <a:r>
              <a:rPr lang="en-US" altLang="zh-CN" sz="2400" dirty="0"/>
              <a:t>,</a:t>
            </a:r>
            <a:r>
              <a:rPr lang="zh-CN" altLang="zh-CN" sz="2400" dirty="0"/>
              <a:t>主动适应和引领航运经济。</a:t>
            </a:r>
            <a:endParaRPr lang="zh-CN" altLang="en-US" sz="2400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2123593972"/>
              </p:ext>
            </p:extLst>
          </p:nvPr>
        </p:nvGraphicFramePr>
        <p:xfrm>
          <a:off x="4226046" y="3573016"/>
          <a:ext cx="4896544" cy="328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518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412776"/>
            <a:ext cx="9144000" cy="38884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tIns="108000"/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　</a:t>
            </a:r>
            <a:r>
              <a:rPr lang="zh-CN" altLang="en-US" sz="2400" b="1" dirty="0" smtClean="0">
                <a:solidFill>
                  <a:srgbClr val="0000FF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  </a:t>
            </a:r>
            <a:r>
              <a:rPr lang="zh-CN" altLang="zh-CN" sz="2400" b="1" dirty="0" smtClean="0">
                <a:solidFill>
                  <a:srgbClr val="0070C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人的发展、经济社会发展与航海教育的关系，始终是航海教育的基本问题。航海教育能否促进受教育者的全面发展，所培养的航海类专门人才能否适应社会需要，是衡量航海教育质量的根本标准。航海教育需要始终坚持这一标准，遵循经济、科技等社会其他子系统与航海教育的外部关系的规律，为培养符合经济社会和时代需要的航海类专门人才再作出新贡献。</a:t>
            </a:r>
            <a:endParaRPr lang="zh-CN" altLang="en-US" sz="2400" b="1" dirty="0">
              <a:solidFill>
                <a:srgbClr val="0070C0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23728" y="2420888"/>
            <a:ext cx="52565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谢谢各位！</a:t>
            </a:r>
            <a:endParaRPr lang="zh-CN" altLang="en-US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79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259632" y="1988840"/>
            <a:ext cx="6696744" cy="129614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2017</a:t>
            </a:r>
            <a:r>
              <a:rPr lang="zh-CN" altLang="en-US" sz="2400" dirty="0" smtClean="0"/>
              <a:t>年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月</a:t>
            </a:r>
            <a:r>
              <a:rPr lang="en-US" altLang="zh-CN" sz="2400" dirty="0" smtClean="0"/>
              <a:t>18</a:t>
            </a:r>
            <a:r>
              <a:rPr lang="zh-CN" altLang="en-US" sz="2400" dirty="0" smtClean="0"/>
              <a:t>日，新工科“复旦共识”</a:t>
            </a:r>
            <a:endParaRPr lang="zh-CN" altLang="en-US" sz="2400" dirty="0"/>
          </a:p>
        </p:txBody>
      </p:sp>
      <p:sp>
        <p:nvSpPr>
          <p:cNvPr id="3" name="圆角矩形 2"/>
          <p:cNvSpPr/>
          <p:nvPr/>
        </p:nvSpPr>
        <p:spPr>
          <a:xfrm>
            <a:off x="1259632" y="3789040"/>
            <a:ext cx="6696744" cy="129614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2017</a:t>
            </a:r>
            <a:r>
              <a:rPr lang="zh-CN" altLang="en-US" sz="2400" dirty="0" smtClean="0"/>
              <a:t>年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月</a:t>
            </a:r>
            <a:r>
              <a:rPr lang="en-US" altLang="zh-CN" sz="2400" dirty="0" smtClean="0"/>
              <a:t>8</a:t>
            </a:r>
            <a:r>
              <a:rPr lang="zh-CN" altLang="en-US" sz="2400" dirty="0" smtClean="0"/>
              <a:t>日，新工科“天大行动”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79712" y="2924944"/>
            <a:ext cx="5472608" cy="461665"/>
          </a:xfrm>
          <a:prstGeom prst="rect">
            <a:avLst/>
          </a:prstGeom>
          <a:solidFill>
            <a:schemeClr val="accent5"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、航海新工科教育改革的行业背景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79712" y="3861048"/>
            <a:ext cx="6624736" cy="461665"/>
          </a:xfrm>
          <a:prstGeom prst="rect">
            <a:avLst/>
          </a:prstGeom>
          <a:solidFill>
            <a:schemeClr val="accent5"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、航海教育的发展特点回顾与现存的主要问题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79712" y="4797152"/>
            <a:ext cx="6624736" cy="461665"/>
          </a:xfrm>
          <a:prstGeom prst="rect">
            <a:avLst/>
          </a:prstGeom>
          <a:solidFill>
            <a:schemeClr val="accent5"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三、</a:t>
            </a:r>
            <a:r>
              <a:rPr lang="zh-CN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新工科助力于航海教育供给侧改革与实践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1979712" y="1916832"/>
            <a:ext cx="5112568" cy="584775"/>
          </a:xfrm>
          <a:prstGeom prst="rect">
            <a:avLst/>
          </a:prstGeom>
          <a:solidFill>
            <a:schemeClr val="accent5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</a:rPr>
              <a:t>内容总结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  <p:bldLst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3" grpId="6" animBg="1"/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96752"/>
            <a:ext cx="68407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accent5">
                    <a:lumMod val="75000"/>
                  </a:schemeClr>
                </a:solidFill>
              </a:rPr>
              <a:t>一、航海新工科教育改革的行业背景</a:t>
            </a:r>
            <a:endParaRPr lang="en-US" altLang="zh-CN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CN" sz="2400" dirty="0" smtClean="0"/>
          </a:p>
          <a:p>
            <a:pPr marL="342900" indent="-342900">
              <a:buAutoNum type="arabicPeriod"/>
            </a:pPr>
            <a:r>
              <a:rPr lang="zh-CN" altLang="en-US" sz="2000" dirty="0" smtClean="0"/>
              <a:t>国际航运企业进入微利时代</a:t>
            </a:r>
            <a:endParaRPr lang="zh-CN" altLang="en-US" sz="2000" dirty="0"/>
          </a:p>
        </p:txBody>
      </p:sp>
      <p:graphicFrame>
        <p:nvGraphicFramePr>
          <p:cNvPr id="3" name="图表 2"/>
          <p:cNvGraphicFramePr/>
          <p:nvPr/>
        </p:nvGraphicFramePr>
        <p:xfrm>
          <a:off x="323528" y="2204864"/>
          <a:ext cx="8410575" cy="3969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1556792"/>
            <a:ext cx="51125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accent5">
                    <a:lumMod val="75000"/>
                  </a:schemeClr>
                </a:solidFill>
              </a:rPr>
              <a:t>航海新工科教育改革的行业背景</a:t>
            </a:r>
            <a:endParaRPr lang="en-US" altLang="zh-CN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CN" dirty="0" smtClean="0"/>
          </a:p>
          <a:p>
            <a:pPr marL="342900" indent="-342900"/>
            <a:r>
              <a:rPr lang="en-US" altLang="zh-CN" sz="2400" dirty="0" smtClean="0"/>
              <a:t>2. </a:t>
            </a:r>
            <a:r>
              <a:rPr lang="zh-CN" altLang="en-US" sz="2400" dirty="0" smtClean="0"/>
              <a:t>航运经济现状倒逼企业转型升级</a:t>
            </a:r>
            <a:endParaRPr lang="zh-CN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2852936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 smtClean="0"/>
              <a:t>微利时代对航运企业生存是一个巨大考验，降低营运成本、提高服务质量成为其参与国际竞争的必然选择。</a:t>
            </a:r>
            <a:endParaRPr lang="zh-CN" altLang="en-US" sz="2400" dirty="0"/>
          </a:p>
        </p:txBody>
      </p:sp>
      <p:sp>
        <p:nvSpPr>
          <p:cNvPr id="5" name="五边形 4"/>
          <p:cNvSpPr/>
          <p:nvPr/>
        </p:nvSpPr>
        <p:spPr>
          <a:xfrm>
            <a:off x="1763688" y="4005064"/>
            <a:ext cx="5112568" cy="8640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国际航运企业兼并重组热潮</a:t>
            </a:r>
            <a:endParaRPr lang="zh-CN" altLang="en-US" sz="2800" dirty="0"/>
          </a:p>
        </p:txBody>
      </p:sp>
      <p:sp>
        <p:nvSpPr>
          <p:cNvPr id="6" name="五边形 5"/>
          <p:cNvSpPr/>
          <p:nvPr/>
        </p:nvSpPr>
        <p:spPr>
          <a:xfrm>
            <a:off x="1763688" y="5085184"/>
            <a:ext cx="5112568" cy="8640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世界海运联盟竞争激烈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1340768"/>
            <a:ext cx="53285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accent5">
                    <a:lumMod val="75000"/>
                  </a:schemeClr>
                </a:solidFill>
              </a:rPr>
              <a:t>航海新工科教育改革的行业背景</a:t>
            </a:r>
            <a:endParaRPr lang="en-US" altLang="zh-CN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CN" dirty="0" smtClean="0"/>
          </a:p>
          <a:p>
            <a:pPr marL="342900" indent="-342900"/>
            <a:r>
              <a:rPr lang="en-US" altLang="zh-CN" sz="2400" dirty="0" smtClean="0"/>
              <a:t>3. </a:t>
            </a:r>
            <a:r>
              <a:rPr lang="zh-CN" altLang="en-US" sz="2400" dirty="0" smtClean="0"/>
              <a:t>船舶更新换代的脚步越来越快</a:t>
            </a:r>
            <a:endParaRPr lang="zh-CN" altLang="en-US" sz="2400" dirty="0"/>
          </a:p>
        </p:txBody>
      </p:sp>
      <p:pic>
        <p:nvPicPr>
          <p:cNvPr id="3" name="图片 2" descr="tim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933056"/>
            <a:ext cx="3602251" cy="194714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99592" y="2708920"/>
            <a:ext cx="3600400" cy="12433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6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以</a:t>
            </a:r>
            <a:r>
              <a:rPr lang="zh-CN" altLang="zh-CN" sz="16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集装箱船</a:t>
            </a:r>
            <a:r>
              <a:rPr lang="zh-CN" altLang="en-US" sz="16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为例，</a:t>
            </a:r>
            <a:r>
              <a:rPr lang="en-US" altLang="zh-CN" sz="16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8000TEU</a:t>
            </a:r>
            <a:r>
              <a:rPr lang="zh-CN" altLang="zh-CN" sz="16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及以上集装箱船运力占全集装箱船总运力的比重为</a:t>
            </a:r>
            <a:r>
              <a:rPr lang="en-US" altLang="zh-CN" sz="16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45.1%</a:t>
            </a:r>
            <a:r>
              <a:rPr lang="zh-CN" altLang="zh-CN" sz="16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，较</a:t>
            </a:r>
            <a:r>
              <a:rPr lang="en-US" altLang="zh-CN" sz="16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2016</a:t>
            </a:r>
            <a:r>
              <a:rPr lang="zh-CN" altLang="zh-CN" sz="16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年初上升</a:t>
            </a:r>
            <a:r>
              <a:rPr lang="en-US" altLang="zh-CN" sz="16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3.3</a:t>
            </a:r>
            <a:r>
              <a:rPr lang="zh-CN" altLang="zh-CN" sz="16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个百分点</a:t>
            </a:r>
          </a:p>
        </p:txBody>
      </p:sp>
      <p:sp>
        <p:nvSpPr>
          <p:cNvPr id="6" name="矩形 5"/>
          <p:cNvSpPr/>
          <p:nvPr/>
        </p:nvSpPr>
        <p:spPr>
          <a:xfrm>
            <a:off x="5294762" y="4759491"/>
            <a:ext cx="3600400" cy="12433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1600" b="1" dirty="0">
                <a:latin typeface="微软雅黑" pitchFamily="34" charset="-122"/>
                <a:ea typeface="微软雅黑" pitchFamily="34" charset="-122"/>
              </a:rPr>
              <a:t>今年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zh-CN" sz="1600" b="1" dirty="0">
                <a:latin typeface="微软雅黑" pitchFamily="34" charset="-122"/>
                <a:ea typeface="微软雅黑" pitchFamily="34" charset="-122"/>
              </a:rPr>
              <a:t>月新下水的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21413TEU </a:t>
            </a:r>
            <a:r>
              <a:rPr lang="zh-CN" altLang="zh-CN" sz="1600" b="1" dirty="0">
                <a:latin typeface="微软雅黑" pitchFamily="34" charset="-122"/>
                <a:ea typeface="微软雅黑" pitchFamily="34" charset="-122"/>
              </a:rPr>
              <a:t>“东方香港”号，新造船王不断出现，载箱量的记录不断被打破。</a:t>
            </a:r>
            <a:endParaRPr lang="zh-CN" altLang="zh-CN" sz="1600" b="1" dirty="0" smtClean="0"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pic>
        <p:nvPicPr>
          <p:cNvPr id="1026" name="图片 5" descr="IMG_2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762" y="2743267"/>
            <a:ext cx="360040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1196752"/>
            <a:ext cx="59046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accent5">
                    <a:lumMod val="75000"/>
                  </a:schemeClr>
                </a:solidFill>
              </a:rPr>
              <a:t>航海新工科教育改革的行业背景</a:t>
            </a:r>
            <a:endParaRPr lang="en-US" altLang="zh-CN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CN" sz="2400" dirty="0" smtClean="0"/>
          </a:p>
          <a:p>
            <a:pPr marL="342900" indent="-342900"/>
            <a:r>
              <a:rPr lang="en-US" altLang="zh-CN" sz="2000" dirty="0" smtClean="0"/>
              <a:t>4. </a:t>
            </a:r>
            <a:r>
              <a:rPr lang="zh-CN" altLang="en-US" sz="2000" dirty="0" smtClean="0"/>
              <a:t>绿色、智能等新型船舶发展方兴未艾</a:t>
            </a:r>
            <a:endParaRPr lang="zh-CN" altLang="en-US" sz="2000" dirty="0"/>
          </a:p>
        </p:txBody>
      </p:sp>
      <p:pic>
        <p:nvPicPr>
          <p:cNvPr id="2050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5525"/>
            <a:ext cx="52768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656899"/>
            <a:ext cx="52673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折角形 2"/>
          <p:cNvSpPr/>
          <p:nvPr/>
        </p:nvSpPr>
        <p:spPr>
          <a:xfrm>
            <a:off x="5868144" y="1988840"/>
            <a:ext cx="2736304" cy="4104456"/>
          </a:xfrm>
          <a:prstGeom prst="foldedCorner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000" dirty="0"/>
              <a:t>随着新能源船舶、特种船舶、智慧船舶的不断涌现，航海科技正伴随第四次工业革命的浪潮而日新月异。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1268760"/>
            <a:ext cx="65527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accent5">
                    <a:lumMod val="75000"/>
                  </a:schemeClr>
                </a:solidFill>
              </a:rPr>
              <a:t>航海新工科教育改革的行业背景</a:t>
            </a:r>
            <a:endParaRPr lang="en-US" altLang="zh-CN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CN" dirty="0" smtClean="0"/>
          </a:p>
          <a:p>
            <a:pPr marL="342900" indent="-342900"/>
            <a:r>
              <a:rPr lang="en-US" altLang="zh-CN" sz="2400" dirty="0" smtClean="0"/>
              <a:t>5. </a:t>
            </a:r>
            <a:r>
              <a:rPr lang="zh-CN" altLang="en-US" sz="2400" dirty="0" smtClean="0"/>
              <a:t>海运量结构已经发生和正在发生深刻变化</a:t>
            </a:r>
            <a:endParaRPr lang="zh-CN" altLang="en-US" sz="2400" dirty="0"/>
          </a:p>
        </p:txBody>
      </p:sp>
      <p:graphicFrame>
        <p:nvGraphicFramePr>
          <p:cNvPr id="4" name="图示 3"/>
          <p:cNvGraphicFramePr/>
          <p:nvPr/>
        </p:nvGraphicFramePr>
        <p:xfrm>
          <a:off x="467544" y="2780928"/>
          <a:ext cx="820891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自定义 1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244A97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545</TotalTime>
  <Words>1466</Words>
  <Application>Microsoft Office PowerPoint</Application>
  <PresentationFormat>全屏显示(4:3)</PresentationFormat>
  <Paragraphs>169</Paragraphs>
  <Slides>26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聚合</vt:lpstr>
      <vt:lpstr>新工科背景下航海教育改革的探索与实践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hjs</dc:creator>
  <cp:lastModifiedBy>微软用户</cp:lastModifiedBy>
  <cp:revision>61</cp:revision>
  <dcterms:created xsi:type="dcterms:W3CDTF">2017-07-20T05:52:51Z</dcterms:created>
  <dcterms:modified xsi:type="dcterms:W3CDTF">2017-07-22T05:34:48Z</dcterms:modified>
</cp:coreProperties>
</file>