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8" r:id="rId3"/>
    <p:sldId id="269" r:id="rId5"/>
    <p:sldId id="422" r:id="rId6"/>
    <p:sldId id="686" r:id="rId7"/>
    <p:sldId id="687" r:id="rId8"/>
    <p:sldId id="688" r:id="rId9"/>
    <p:sldId id="690" r:id="rId10"/>
    <p:sldId id="689" r:id="rId11"/>
    <p:sldId id="955" r:id="rId12"/>
    <p:sldId id="704" r:id="rId13"/>
    <p:sldId id="692" r:id="rId14"/>
    <p:sldId id="705" r:id="rId15"/>
    <p:sldId id="691" r:id="rId16"/>
    <p:sldId id="706" r:id="rId17"/>
    <p:sldId id="850" r:id="rId18"/>
    <p:sldId id="851" r:id="rId19"/>
    <p:sldId id="852" r:id="rId20"/>
    <p:sldId id="701" r:id="rId21"/>
    <p:sldId id="933" r:id="rId22"/>
    <p:sldId id="695" r:id="rId23"/>
    <p:sldId id="696" r:id="rId24"/>
    <p:sldId id="928" r:id="rId25"/>
    <p:sldId id="697" r:id="rId26"/>
    <p:sldId id="854" r:id="rId27"/>
    <p:sldId id="698" r:id="rId28"/>
    <p:sldId id="699" r:id="rId29"/>
    <p:sldId id="700" r:id="rId30"/>
    <p:sldId id="707" r:id="rId31"/>
    <p:sldId id="708" r:id="rId32"/>
    <p:sldId id="709" r:id="rId33"/>
    <p:sldId id="782" r:id="rId34"/>
    <p:sldId id="783" r:id="rId35"/>
    <p:sldId id="785" r:id="rId36"/>
    <p:sldId id="930" r:id="rId37"/>
    <p:sldId id="961" r:id="rId38"/>
    <p:sldId id="539" r:id="rId39"/>
    <p:sldId id="960" r:id="rId40"/>
    <p:sldId id="956" r:id="rId41"/>
    <p:sldId id="957" r:id="rId42"/>
    <p:sldId id="958" r:id="rId43"/>
    <p:sldId id="959" r:id="rId44"/>
    <p:sldId id="931" r:id="rId45"/>
    <p:sldId id="583" r:id="rId46"/>
    <p:sldId id="586" r:id="rId47"/>
    <p:sldId id="587" r:id="rId48"/>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66"/>
    <a:srgbClr val="9966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103" autoAdjust="0"/>
    <p:restoredTop sz="93302" autoAdjust="0"/>
  </p:normalViewPr>
  <p:slideViewPr>
    <p:cSldViewPr>
      <p:cViewPr>
        <p:scale>
          <a:sx n="73" d="100"/>
          <a:sy n="73" d="100"/>
        </p:scale>
        <p:origin x="-1266" y="-324"/>
      </p:cViewPr>
      <p:guideLst>
        <p:guide orient="horz" pos="1688"/>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2.xml"/><Relationship Id="rId49" Type="http://schemas.openxmlformats.org/officeDocument/2006/relationships/presProps" Target="presProps.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5#38">
  <dgm:title val=""/>
  <dgm:desc val=""/>
  <dgm:catLst>
    <dgm:cat type="accent5" pri="11500"/>
  </dgm:catLst>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6B3D34A-BC0C-438B-B716-A14AF1CDD1D2}" type="doc">
      <dgm:prSet loTypeId="urn:microsoft.com/office/officeart/2005/8/layout/chevron1" loCatId="process" qsTypeId="urn:microsoft.com/office/officeart/2005/8/quickstyle/simple1#1" qsCatId="simple" csTypeId="urn:microsoft.com/office/officeart/2005/8/colors/accent2_2" csCatId="accent2" phldr="1"/>
      <dgm:spPr/>
    </dgm:pt>
    <dgm:pt modelId="{D17C076A-043A-41A0-8EFB-FDA8EB647F82}">
      <dgm:prSet phldrT="[文本]" custT="1"/>
      <dgm:spPr/>
      <dgm:t>
        <a:bodyPr/>
        <a:lstStyle/>
        <a:p>
          <a:r>
            <a:rPr lang="en-US" altLang="zh-CN" sz="1800" dirty="0" smtClean="0">
              <a:latin typeface="华文中宋" panose="02010600040101010101" pitchFamily="2" charset="-122"/>
              <a:ea typeface="华文中宋" panose="02010600040101010101" pitchFamily="2" charset="-122"/>
            </a:rPr>
            <a:t>2014</a:t>
          </a:r>
          <a:r>
            <a:rPr lang="zh-CN" altLang="en-US" sz="1800" dirty="0" smtClean="0">
              <a:latin typeface="华文中宋" panose="02010600040101010101" pitchFamily="2" charset="-122"/>
              <a:ea typeface="华文中宋" panose="02010600040101010101" pitchFamily="2" charset="-122"/>
            </a:rPr>
            <a:t>年</a:t>
          </a:r>
          <a:endParaRPr lang="zh-CN" altLang="en-US" sz="1800" dirty="0">
            <a:latin typeface="华文中宋" panose="02010600040101010101" pitchFamily="2" charset="-122"/>
            <a:ea typeface="华文中宋" panose="02010600040101010101" pitchFamily="2" charset="-122"/>
          </a:endParaRPr>
        </a:p>
      </dgm:t>
    </dgm:pt>
    <dgm:pt modelId="{C0160485-3444-4FE8-B744-DF749D120862}" cxnId="{5FA6CFBA-E522-4644-84A7-A03CC147447C}" type="parTrans">
      <dgm:prSet/>
      <dgm:spPr/>
      <dgm:t>
        <a:bodyPr/>
        <a:lstStyle/>
        <a:p>
          <a:endParaRPr lang="zh-CN" altLang="en-US" sz="1800">
            <a:latin typeface="华文中宋" panose="02010600040101010101" pitchFamily="2" charset="-122"/>
            <a:ea typeface="华文中宋" panose="02010600040101010101" pitchFamily="2" charset="-122"/>
          </a:endParaRPr>
        </a:p>
      </dgm:t>
    </dgm:pt>
    <dgm:pt modelId="{27AB51A4-C886-4009-9607-019A8D12887C}" cxnId="{5FA6CFBA-E522-4644-84A7-A03CC147447C}" type="sibTrans">
      <dgm:prSet/>
      <dgm:spPr/>
      <dgm:t>
        <a:bodyPr/>
        <a:lstStyle/>
        <a:p>
          <a:endParaRPr lang="zh-CN" altLang="en-US" sz="1800">
            <a:latin typeface="华文中宋" panose="02010600040101010101" pitchFamily="2" charset="-122"/>
            <a:ea typeface="华文中宋" panose="02010600040101010101" pitchFamily="2" charset="-122"/>
          </a:endParaRPr>
        </a:p>
      </dgm:t>
    </dgm:pt>
    <dgm:pt modelId="{5266D407-9DA8-4332-B13E-B4EF4C81AEF4}">
      <dgm:prSet phldrT="[文本]" custT="1"/>
      <dgm:spPr/>
      <dgm:t>
        <a:bodyPr/>
        <a:lstStyle/>
        <a:p>
          <a:r>
            <a:rPr lang="en-US" altLang="zh-CN" sz="1800" dirty="0" smtClean="0">
              <a:latin typeface="华文中宋" panose="02010600040101010101" pitchFamily="2" charset="-122"/>
              <a:ea typeface="华文中宋" panose="02010600040101010101" pitchFamily="2" charset="-122"/>
            </a:rPr>
            <a:t>2015</a:t>
          </a:r>
          <a:r>
            <a:rPr lang="zh-CN" altLang="en-US" sz="1800" dirty="0" smtClean="0">
              <a:latin typeface="华文中宋" panose="02010600040101010101" pitchFamily="2" charset="-122"/>
              <a:ea typeface="华文中宋" panose="02010600040101010101" pitchFamily="2" charset="-122"/>
            </a:rPr>
            <a:t>年</a:t>
          </a:r>
          <a:endParaRPr lang="zh-CN" altLang="en-US" sz="1800" dirty="0">
            <a:latin typeface="华文中宋" panose="02010600040101010101" pitchFamily="2" charset="-122"/>
            <a:ea typeface="华文中宋" panose="02010600040101010101" pitchFamily="2" charset="-122"/>
          </a:endParaRPr>
        </a:p>
      </dgm:t>
    </dgm:pt>
    <dgm:pt modelId="{DBC4DDD6-C1E3-49FE-8964-E24D56C96FE8}" cxnId="{39D1E641-EAC6-4303-A3C2-464F3B0727BC}" type="parTrans">
      <dgm:prSet/>
      <dgm:spPr/>
      <dgm:t>
        <a:bodyPr/>
        <a:lstStyle/>
        <a:p>
          <a:endParaRPr lang="zh-CN" altLang="en-US" sz="1800">
            <a:latin typeface="华文中宋" panose="02010600040101010101" pitchFamily="2" charset="-122"/>
            <a:ea typeface="华文中宋" panose="02010600040101010101" pitchFamily="2" charset="-122"/>
          </a:endParaRPr>
        </a:p>
      </dgm:t>
    </dgm:pt>
    <dgm:pt modelId="{AA1A48D9-A9B6-45DF-BE73-9B2A96B16D3B}" cxnId="{39D1E641-EAC6-4303-A3C2-464F3B0727BC}" type="sibTrans">
      <dgm:prSet/>
      <dgm:spPr/>
      <dgm:t>
        <a:bodyPr/>
        <a:lstStyle/>
        <a:p>
          <a:endParaRPr lang="zh-CN" altLang="en-US" sz="1800">
            <a:latin typeface="华文中宋" panose="02010600040101010101" pitchFamily="2" charset="-122"/>
            <a:ea typeface="华文中宋" panose="02010600040101010101" pitchFamily="2" charset="-122"/>
          </a:endParaRPr>
        </a:p>
      </dgm:t>
    </dgm:pt>
    <dgm:pt modelId="{2E482846-7CE9-439B-8073-FCC0C8ED8C0E}">
      <dgm:prSet phldrT="[文本]" custT="1"/>
      <dgm:spPr/>
      <dgm:t>
        <a:bodyPr/>
        <a:lstStyle/>
        <a:p>
          <a:r>
            <a:rPr lang="en-US" altLang="zh-CN" sz="1800" dirty="0" smtClean="0">
              <a:latin typeface="华文中宋" panose="02010600040101010101" pitchFamily="2" charset="-122"/>
              <a:ea typeface="华文中宋" panose="02010600040101010101" pitchFamily="2" charset="-122"/>
            </a:rPr>
            <a:t>2016</a:t>
          </a:r>
          <a:r>
            <a:rPr lang="zh-CN" altLang="en-US" sz="1800" dirty="0" smtClean="0">
              <a:latin typeface="华文中宋" panose="02010600040101010101" pitchFamily="2" charset="-122"/>
              <a:ea typeface="华文中宋" panose="02010600040101010101" pitchFamily="2" charset="-122"/>
            </a:rPr>
            <a:t>年</a:t>
          </a:r>
          <a:endParaRPr lang="zh-CN" altLang="en-US" sz="1800" dirty="0">
            <a:latin typeface="华文中宋" panose="02010600040101010101" pitchFamily="2" charset="-122"/>
            <a:ea typeface="华文中宋" panose="02010600040101010101" pitchFamily="2" charset="-122"/>
          </a:endParaRPr>
        </a:p>
      </dgm:t>
    </dgm:pt>
    <dgm:pt modelId="{4BF477B3-B1DC-498A-9F10-B7978F4A1BFC}" cxnId="{2C66252A-1EF1-4BAD-8F7A-216B79887EDE}" type="parTrans">
      <dgm:prSet/>
      <dgm:spPr/>
      <dgm:t>
        <a:bodyPr/>
        <a:lstStyle/>
        <a:p>
          <a:endParaRPr lang="zh-CN" altLang="en-US" sz="1800">
            <a:latin typeface="华文中宋" panose="02010600040101010101" pitchFamily="2" charset="-122"/>
            <a:ea typeface="华文中宋" panose="02010600040101010101" pitchFamily="2" charset="-122"/>
          </a:endParaRPr>
        </a:p>
      </dgm:t>
    </dgm:pt>
    <dgm:pt modelId="{D06520EC-331C-4203-9C59-22721F6A49B5}" cxnId="{2C66252A-1EF1-4BAD-8F7A-216B79887EDE}" type="sibTrans">
      <dgm:prSet/>
      <dgm:spPr/>
      <dgm:t>
        <a:bodyPr/>
        <a:lstStyle/>
        <a:p>
          <a:endParaRPr lang="zh-CN" altLang="en-US" sz="1800">
            <a:latin typeface="华文中宋" panose="02010600040101010101" pitchFamily="2" charset="-122"/>
            <a:ea typeface="华文中宋" panose="02010600040101010101" pitchFamily="2" charset="-122"/>
          </a:endParaRPr>
        </a:p>
      </dgm:t>
    </dgm:pt>
    <dgm:pt modelId="{A3630951-4891-42E3-8FBF-45EC75FFC782}">
      <dgm:prSet phldrT="[文本]" custT="1"/>
      <dgm:spPr/>
      <dgm:t>
        <a:bodyPr/>
        <a:lstStyle/>
        <a:p>
          <a:r>
            <a:rPr lang="en-US" altLang="zh-CN" sz="1800" dirty="0" smtClean="0">
              <a:latin typeface="华文中宋" panose="02010600040101010101" pitchFamily="2" charset="-122"/>
              <a:ea typeface="华文中宋" panose="02010600040101010101" pitchFamily="2" charset="-122"/>
            </a:rPr>
            <a:t>2017</a:t>
          </a:r>
          <a:r>
            <a:rPr lang="zh-CN" altLang="en-US" sz="1800" dirty="0" smtClean="0">
              <a:latin typeface="华文中宋" panose="02010600040101010101" pitchFamily="2" charset="-122"/>
              <a:ea typeface="华文中宋" panose="02010600040101010101" pitchFamily="2" charset="-122"/>
            </a:rPr>
            <a:t>年</a:t>
          </a:r>
          <a:endParaRPr lang="zh-CN" altLang="en-US" sz="1800" dirty="0">
            <a:latin typeface="华文中宋" panose="02010600040101010101" pitchFamily="2" charset="-122"/>
            <a:ea typeface="华文中宋" panose="02010600040101010101" pitchFamily="2" charset="-122"/>
          </a:endParaRPr>
        </a:p>
      </dgm:t>
    </dgm:pt>
    <dgm:pt modelId="{C521DAC0-BB33-4154-B954-1DDEE29C0E9F}" cxnId="{6ECDAC41-7CAF-4B56-8B4B-8ED3B7B39B98}" type="parTrans">
      <dgm:prSet/>
      <dgm:spPr/>
      <dgm:t>
        <a:bodyPr/>
        <a:lstStyle/>
        <a:p>
          <a:endParaRPr lang="zh-CN" altLang="en-US" sz="1800">
            <a:latin typeface="华文中宋" panose="02010600040101010101" pitchFamily="2" charset="-122"/>
            <a:ea typeface="华文中宋" panose="02010600040101010101" pitchFamily="2" charset="-122"/>
          </a:endParaRPr>
        </a:p>
      </dgm:t>
    </dgm:pt>
    <dgm:pt modelId="{D681CCF5-A941-45C8-B87F-406BB5A3A33E}" cxnId="{6ECDAC41-7CAF-4B56-8B4B-8ED3B7B39B98}" type="sibTrans">
      <dgm:prSet/>
      <dgm:spPr/>
      <dgm:t>
        <a:bodyPr/>
        <a:lstStyle/>
        <a:p>
          <a:endParaRPr lang="zh-CN" altLang="en-US" sz="1800">
            <a:latin typeface="华文中宋" panose="02010600040101010101" pitchFamily="2" charset="-122"/>
            <a:ea typeface="华文中宋" panose="02010600040101010101" pitchFamily="2" charset="-122"/>
          </a:endParaRPr>
        </a:p>
      </dgm:t>
    </dgm:pt>
    <dgm:pt modelId="{8DD5CB15-AD6A-4E2C-B15C-401B09C2EA1E}" type="pres">
      <dgm:prSet presAssocID="{76B3D34A-BC0C-438B-B716-A14AF1CDD1D2}" presName="Name0" presStyleCnt="0">
        <dgm:presLayoutVars>
          <dgm:dir/>
          <dgm:animLvl val="lvl"/>
          <dgm:resizeHandles val="exact"/>
        </dgm:presLayoutVars>
      </dgm:prSet>
      <dgm:spPr/>
    </dgm:pt>
    <dgm:pt modelId="{D5CB789E-3ABD-40DA-93AC-93DC0BD967FE}" type="pres">
      <dgm:prSet presAssocID="{D17C076A-043A-41A0-8EFB-FDA8EB647F82}" presName="parTxOnly" presStyleLbl="node1" presStyleIdx="0" presStyleCnt="4">
        <dgm:presLayoutVars>
          <dgm:chMax val="0"/>
          <dgm:chPref val="0"/>
          <dgm:bulletEnabled val="1"/>
        </dgm:presLayoutVars>
      </dgm:prSet>
      <dgm:spPr/>
      <dgm:t>
        <a:bodyPr/>
        <a:lstStyle/>
        <a:p>
          <a:endParaRPr lang="zh-CN" altLang="en-US"/>
        </a:p>
      </dgm:t>
    </dgm:pt>
    <dgm:pt modelId="{E89A352A-E628-4033-9E28-EBC6E137A2AA}" type="pres">
      <dgm:prSet presAssocID="{27AB51A4-C886-4009-9607-019A8D12887C}" presName="parTxOnlySpace" presStyleCnt="0"/>
      <dgm:spPr/>
    </dgm:pt>
    <dgm:pt modelId="{C1BCA068-E837-4CC4-8F78-34C4F0E0A345}" type="pres">
      <dgm:prSet presAssocID="{5266D407-9DA8-4332-B13E-B4EF4C81AEF4}" presName="parTxOnly" presStyleLbl="node1" presStyleIdx="1" presStyleCnt="4">
        <dgm:presLayoutVars>
          <dgm:chMax val="0"/>
          <dgm:chPref val="0"/>
          <dgm:bulletEnabled val="1"/>
        </dgm:presLayoutVars>
      </dgm:prSet>
      <dgm:spPr/>
      <dgm:t>
        <a:bodyPr/>
        <a:lstStyle/>
        <a:p>
          <a:endParaRPr lang="zh-CN" altLang="en-US"/>
        </a:p>
      </dgm:t>
    </dgm:pt>
    <dgm:pt modelId="{87DD20ED-D61C-4879-A1AE-F6161F0F971B}" type="pres">
      <dgm:prSet presAssocID="{AA1A48D9-A9B6-45DF-BE73-9B2A96B16D3B}" presName="parTxOnlySpace" presStyleCnt="0"/>
      <dgm:spPr/>
    </dgm:pt>
    <dgm:pt modelId="{C5B5D7AF-48A3-48F8-B697-3489B720DAF4}" type="pres">
      <dgm:prSet presAssocID="{2E482846-7CE9-439B-8073-FCC0C8ED8C0E}" presName="parTxOnly" presStyleLbl="node1" presStyleIdx="2" presStyleCnt="4">
        <dgm:presLayoutVars>
          <dgm:chMax val="0"/>
          <dgm:chPref val="0"/>
          <dgm:bulletEnabled val="1"/>
        </dgm:presLayoutVars>
      </dgm:prSet>
      <dgm:spPr/>
      <dgm:t>
        <a:bodyPr/>
        <a:lstStyle/>
        <a:p>
          <a:endParaRPr lang="zh-CN" altLang="en-US"/>
        </a:p>
      </dgm:t>
    </dgm:pt>
    <dgm:pt modelId="{0DA889F9-0FC4-4E48-ADD3-E73E4576172F}" type="pres">
      <dgm:prSet presAssocID="{D06520EC-331C-4203-9C59-22721F6A49B5}" presName="parTxOnlySpace" presStyleCnt="0"/>
      <dgm:spPr/>
    </dgm:pt>
    <dgm:pt modelId="{A1B278C4-ADCC-4E8E-A215-1338C78A5451}" type="pres">
      <dgm:prSet presAssocID="{A3630951-4891-42E3-8FBF-45EC75FFC782}" presName="parTxOnly" presStyleLbl="node1" presStyleIdx="3" presStyleCnt="4">
        <dgm:presLayoutVars>
          <dgm:chMax val="0"/>
          <dgm:chPref val="0"/>
          <dgm:bulletEnabled val="1"/>
        </dgm:presLayoutVars>
      </dgm:prSet>
      <dgm:spPr/>
      <dgm:t>
        <a:bodyPr/>
        <a:lstStyle/>
        <a:p>
          <a:endParaRPr lang="zh-CN" altLang="en-US"/>
        </a:p>
      </dgm:t>
    </dgm:pt>
  </dgm:ptLst>
  <dgm:cxnLst>
    <dgm:cxn modelId="{2C66252A-1EF1-4BAD-8F7A-216B79887EDE}" srcId="{76B3D34A-BC0C-438B-B716-A14AF1CDD1D2}" destId="{2E482846-7CE9-439B-8073-FCC0C8ED8C0E}" srcOrd="2" destOrd="0" parTransId="{4BF477B3-B1DC-498A-9F10-B7978F4A1BFC}" sibTransId="{D06520EC-331C-4203-9C59-22721F6A49B5}"/>
    <dgm:cxn modelId="{60068F99-0621-4F73-BA6D-830BA122CFB8}" type="presOf" srcId="{5266D407-9DA8-4332-B13E-B4EF4C81AEF4}" destId="{C1BCA068-E837-4CC4-8F78-34C4F0E0A345}" srcOrd="0" destOrd="0" presId="urn:microsoft.com/office/officeart/2005/8/layout/chevron1"/>
    <dgm:cxn modelId="{39D1E641-EAC6-4303-A3C2-464F3B0727BC}" srcId="{76B3D34A-BC0C-438B-B716-A14AF1CDD1D2}" destId="{5266D407-9DA8-4332-B13E-B4EF4C81AEF4}" srcOrd="1" destOrd="0" parTransId="{DBC4DDD6-C1E3-49FE-8964-E24D56C96FE8}" sibTransId="{AA1A48D9-A9B6-45DF-BE73-9B2A96B16D3B}"/>
    <dgm:cxn modelId="{5FA6CFBA-E522-4644-84A7-A03CC147447C}" srcId="{76B3D34A-BC0C-438B-B716-A14AF1CDD1D2}" destId="{D17C076A-043A-41A0-8EFB-FDA8EB647F82}" srcOrd="0" destOrd="0" parTransId="{C0160485-3444-4FE8-B744-DF749D120862}" sibTransId="{27AB51A4-C886-4009-9607-019A8D12887C}"/>
    <dgm:cxn modelId="{42E55EBE-13C5-47E9-BE85-8883686476C9}" type="presOf" srcId="{76B3D34A-BC0C-438B-B716-A14AF1CDD1D2}" destId="{8DD5CB15-AD6A-4E2C-B15C-401B09C2EA1E}" srcOrd="0" destOrd="0" presId="urn:microsoft.com/office/officeart/2005/8/layout/chevron1"/>
    <dgm:cxn modelId="{6ECDAC41-7CAF-4B56-8B4B-8ED3B7B39B98}" srcId="{76B3D34A-BC0C-438B-B716-A14AF1CDD1D2}" destId="{A3630951-4891-42E3-8FBF-45EC75FFC782}" srcOrd="3" destOrd="0" parTransId="{C521DAC0-BB33-4154-B954-1DDEE29C0E9F}" sibTransId="{D681CCF5-A941-45C8-B87F-406BB5A3A33E}"/>
    <dgm:cxn modelId="{FF2E4D94-63F9-4EC6-BAB8-0F1027C67257}" type="presOf" srcId="{D17C076A-043A-41A0-8EFB-FDA8EB647F82}" destId="{D5CB789E-3ABD-40DA-93AC-93DC0BD967FE}" srcOrd="0" destOrd="0" presId="urn:microsoft.com/office/officeart/2005/8/layout/chevron1"/>
    <dgm:cxn modelId="{2DA341E2-1277-4E04-8582-0EB67D4DF14D}" type="presOf" srcId="{A3630951-4891-42E3-8FBF-45EC75FFC782}" destId="{A1B278C4-ADCC-4E8E-A215-1338C78A5451}" srcOrd="0" destOrd="0" presId="urn:microsoft.com/office/officeart/2005/8/layout/chevron1"/>
    <dgm:cxn modelId="{0F0BD6BB-AC65-4ACD-8367-0568A3956719}" type="presOf" srcId="{2E482846-7CE9-439B-8073-FCC0C8ED8C0E}" destId="{C5B5D7AF-48A3-48F8-B697-3489B720DAF4}" srcOrd="0" destOrd="0" presId="urn:microsoft.com/office/officeart/2005/8/layout/chevron1"/>
    <dgm:cxn modelId="{1848117A-DF1D-4490-AD71-B58FCE928E6B}" type="presParOf" srcId="{8DD5CB15-AD6A-4E2C-B15C-401B09C2EA1E}" destId="{D5CB789E-3ABD-40DA-93AC-93DC0BD967FE}" srcOrd="0" destOrd="0" presId="urn:microsoft.com/office/officeart/2005/8/layout/chevron1"/>
    <dgm:cxn modelId="{E4F8A9DF-D2E6-4AFF-BEA4-776BF365C30E}" type="presParOf" srcId="{8DD5CB15-AD6A-4E2C-B15C-401B09C2EA1E}" destId="{E89A352A-E628-4033-9E28-EBC6E137A2AA}" srcOrd="1" destOrd="0" presId="urn:microsoft.com/office/officeart/2005/8/layout/chevron1"/>
    <dgm:cxn modelId="{BC53FE0D-97EE-41A1-9ED9-7756914FAD1C}" type="presParOf" srcId="{8DD5CB15-AD6A-4E2C-B15C-401B09C2EA1E}" destId="{C1BCA068-E837-4CC4-8F78-34C4F0E0A345}" srcOrd="2" destOrd="0" presId="urn:microsoft.com/office/officeart/2005/8/layout/chevron1"/>
    <dgm:cxn modelId="{1174EB0A-77C4-4E02-AC42-E3DC65E09BBC}" type="presParOf" srcId="{8DD5CB15-AD6A-4E2C-B15C-401B09C2EA1E}" destId="{87DD20ED-D61C-4879-A1AE-F6161F0F971B}" srcOrd="3" destOrd="0" presId="urn:microsoft.com/office/officeart/2005/8/layout/chevron1"/>
    <dgm:cxn modelId="{F9D53981-3A9A-4B41-944B-19ADBF96E571}" type="presParOf" srcId="{8DD5CB15-AD6A-4E2C-B15C-401B09C2EA1E}" destId="{C5B5D7AF-48A3-48F8-B697-3489B720DAF4}" srcOrd="4" destOrd="0" presId="urn:microsoft.com/office/officeart/2005/8/layout/chevron1"/>
    <dgm:cxn modelId="{AF84CB1F-AD10-43F0-A6B1-A462691FCBAB}" type="presParOf" srcId="{8DD5CB15-AD6A-4E2C-B15C-401B09C2EA1E}" destId="{0DA889F9-0FC4-4E48-ADD3-E73E4576172F}" srcOrd="5" destOrd="0" presId="urn:microsoft.com/office/officeart/2005/8/layout/chevron1"/>
    <dgm:cxn modelId="{B5876DE8-F805-464C-A114-16C64BAD60DB}" type="presParOf" srcId="{8DD5CB15-AD6A-4E2C-B15C-401B09C2EA1E}" destId="{A1B278C4-ADCC-4E8E-A215-1338C78A5451}" srcOrd="6" destOrd="0" presId="urn:microsoft.com/office/officeart/2005/8/layout/chevron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C8B9C2-61EC-4021-B4D2-193579E8B232}" type="doc">
      <dgm:prSet loTypeId="urn:microsoft.com/office/officeart/2005/8/layout/list1#1" loCatId="list" qsTypeId="urn:microsoft.com/office/officeart/2005/8/quickstyle/3d3#1" qsCatId="3D" csTypeId="urn:microsoft.com/office/officeart/2005/8/colors/accent1_2#1" csCatId="accent1" phldr="1"/>
      <dgm:spPr/>
      <dgm:t>
        <a:bodyPr/>
        <a:lstStyle/>
        <a:p>
          <a:endParaRPr lang="zh-CN" altLang="en-US"/>
        </a:p>
      </dgm:t>
    </dgm:pt>
    <dgm:pt modelId="{9A399412-D8CA-4DE2-BC22-A846E2CD6BE1}">
      <dgm:prSet phldrT="[文本]" custT="1"/>
      <dgm:spPr/>
      <dgm:t>
        <a:bodyPr/>
        <a:lstStyle/>
        <a:p>
          <a:r>
            <a:rPr lang="en-US" altLang="zh-CN" sz="1600" b="1" dirty="0" smtClean="0"/>
            <a:t>1.</a:t>
          </a:r>
          <a:r>
            <a:rPr lang="zh-CN" altLang="en-US" sz="1600" b="1" dirty="0" smtClean="0"/>
            <a:t>以学生为中心  </a:t>
          </a:r>
          <a:r>
            <a:rPr lang="en-US" altLang="zh-CN" sz="1600" b="1" dirty="0" smtClean="0"/>
            <a:t>Students Centered SC</a:t>
          </a:r>
          <a:endParaRPr lang="zh-CN" altLang="en-US" sz="1600" b="1" dirty="0"/>
        </a:p>
      </dgm:t>
    </dgm:pt>
    <dgm:pt modelId="{BD4F0E4F-6410-46D2-AF28-F44C469F9B42}" cxnId="{271E9097-576C-4F52-8375-EC1C5084B33B}" type="parTrans">
      <dgm:prSet/>
      <dgm:spPr/>
      <dgm:t>
        <a:bodyPr/>
        <a:lstStyle/>
        <a:p>
          <a:endParaRPr lang="zh-CN" altLang="en-US" sz="1600" b="1"/>
        </a:p>
      </dgm:t>
    </dgm:pt>
    <dgm:pt modelId="{47E7E563-8BA3-4857-B186-EF28DA73FF19}" cxnId="{271E9097-576C-4F52-8375-EC1C5084B33B}" type="sibTrans">
      <dgm:prSet/>
      <dgm:spPr/>
      <dgm:t>
        <a:bodyPr/>
        <a:lstStyle/>
        <a:p>
          <a:endParaRPr lang="zh-CN" altLang="en-US" sz="1600" b="1"/>
        </a:p>
      </dgm:t>
    </dgm:pt>
    <dgm:pt modelId="{2562CCD3-7E32-49E4-8897-E3D8ADE3683C}">
      <dgm:prSet phldrT="[文本]" custT="1"/>
      <dgm:spPr/>
      <dgm:t>
        <a:bodyPr/>
        <a:lstStyle/>
        <a:p>
          <a:r>
            <a:rPr lang="en-US" altLang="zh-CN" sz="1600" b="1" dirty="0" smtClean="0"/>
            <a:t>2.</a:t>
          </a:r>
          <a:r>
            <a:rPr lang="zh-CN" altLang="en-US" sz="1600" b="1" dirty="0" smtClean="0"/>
            <a:t>产出导向教育  </a:t>
          </a:r>
          <a:r>
            <a:rPr lang="en-US" altLang="zh-CN" sz="1600" b="1" dirty="0" smtClean="0"/>
            <a:t>Outcome-based Education OBE</a:t>
          </a:r>
          <a:endParaRPr lang="zh-CN" altLang="en-US" sz="1600" b="1" dirty="0" smtClean="0"/>
        </a:p>
      </dgm:t>
    </dgm:pt>
    <dgm:pt modelId="{9D930CC5-9AE2-49AF-AF46-9451BD195B0D}" cxnId="{70E8EA61-00EF-46F9-AFBA-5C97DA99CCFE}" type="parTrans">
      <dgm:prSet/>
      <dgm:spPr/>
      <dgm:t>
        <a:bodyPr/>
        <a:lstStyle/>
        <a:p>
          <a:endParaRPr lang="zh-CN" altLang="en-US" sz="1600" b="1"/>
        </a:p>
      </dgm:t>
    </dgm:pt>
    <dgm:pt modelId="{BA9A83AE-B2BF-468C-BBCF-2F1AFD567666}" cxnId="{70E8EA61-00EF-46F9-AFBA-5C97DA99CCFE}" type="sibTrans">
      <dgm:prSet/>
      <dgm:spPr/>
      <dgm:t>
        <a:bodyPr/>
        <a:lstStyle/>
        <a:p>
          <a:endParaRPr lang="zh-CN" altLang="en-US" sz="1600" b="1"/>
        </a:p>
      </dgm:t>
    </dgm:pt>
    <dgm:pt modelId="{C00D7BF4-EDF7-437D-B751-0DAC4AF8E45F}">
      <dgm:prSet phldrT="[文本]" custT="1"/>
      <dgm:spPr/>
      <dgm:t>
        <a:bodyPr/>
        <a:lstStyle/>
        <a:p>
          <a:r>
            <a:rPr lang="en-US" altLang="zh-CN" sz="1600" b="1" dirty="0" smtClean="0"/>
            <a:t>3.</a:t>
          </a:r>
          <a:r>
            <a:rPr lang="zh-CN" altLang="en-US" sz="1600" b="1" dirty="0" smtClean="0"/>
            <a:t>质量持续改进 </a:t>
          </a:r>
          <a:r>
            <a:rPr lang="en-US" altLang="zh-CN" sz="1600" b="1" dirty="0" smtClean="0"/>
            <a:t>Continuous Quality Improvement CQI</a:t>
          </a:r>
          <a:endParaRPr lang="zh-CN" altLang="en-US" sz="1600" b="1" dirty="0" smtClean="0"/>
        </a:p>
      </dgm:t>
    </dgm:pt>
    <dgm:pt modelId="{5D9F659A-DB92-4A25-B742-C335ED22AEEA}" cxnId="{FE223EEB-4FB8-4614-85D9-E96BA9BE5B7A}" type="parTrans">
      <dgm:prSet/>
      <dgm:spPr/>
      <dgm:t>
        <a:bodyPr/>
        <a:lstStyle/>
        <a:p>
          <a:endParaRPr lang="zh-CN" altLang="en-US" sz="1600" b="1"/>
        </a:p>
      </dgm:t>
    </dgm:pt>
    <dgm:pt modelId="{27DB41F9-8B66-4691-92C7-25FA4E5B04CE}" cxnId="{FE223EEB-4FB8-4614-85D9-E96BA9BE5B7A}" type="sibTrans">
      <dgm:prSet/>
      <dgm:spPr/>
      <dgm:t>
        <a:bodyPr/>
        <a:lstStyle/>
        <a:p>
          <a:endParaRPr lang="zh-CN" altLang="en-US" sz="1600" b="1"/>
        </a:p>
      </dgm:t>
    </dgm:pt>
    <dgm:pt modelId="{439866C5-7D87-42A5-810C-581303939ED2}">
      <dgm:prSet custT="1"/>
      <dgm:spPr/>
      <dgm:t>
        <a:bodyPr/>
        <a:lstStyle/>
        <a:p>
          <a:r>
            <a:rPr lang="zh-CN" altLang="en-US" sz="1600" b="1" kern="1200" dirty="0" smtClean="0">
              <a:solidFill>
                <a:srgbClr val="000066"/>
              </a:solidFill>
              <a:latin typeface="华文中宋" panose="02010600040101010101" pitchFamily="2" charset="-122"/>
              <a:ea typeface="华文中宋" panose="02010600040101010101" pitchFamily="2" charset="-122"/>
              <a:cs typeface="+mj-cs"/>
            </a:rPr>
            <a:t>建立“评价</a:t>
          </a:r>
          <a:r>
            <a:rPr lang="en-US" altLang="zh-CN" sz="1600" b="1" kern="1200" dirty="0" smtClean="0">
              <a:solidFill>
                <a:srgbClr val="000066"/>
              </a:solidFill>
              <a:latin typeface="华文中宋" panose="02010600040101010101" pitchFamily="2" charset="-122"/>
              <a:ea typeface="华文中宋" panose="02010600040101010101" pitchFamily="2" charset="-122"/>
              <a:cs typeface="+mj-cs"/>
            </a:rPr>
            <a:t>-</a:t>
          </a:r>
          <a:r>
            <a:rPr lang="zh-CN" altLang="en-US" sz="1600" b="1" kern="1200" dirty="0" smtClean="0">
              <a:solidFill>
                <a:srgbClr val="000066"/>
              </a:solidFill>
              <a:latin typeface="华文中宋" panose="02010600040101010101" pitchFamily="2" charset="-122"/>
              <a:ea typeface="华文中宋" panose="02010600040101010101" pitchFamily="2" charset="-122"/>
              <a:cs typeface="+mj-cs"/>
            </a:rPr>
            <a:t>反馈</a:t>
          </a:r>
          <a:r>
            <a:rPr lang="en-US" altLang="zh-CN" sz="1600" b="1" kern="1200" dirty="0" smtClean="0">
              <a:solidFill>
                <a:srgbClr val="000066"/>
              </a:solidFill>
              <a:latin typeface="华文中宋" panose="02010600040101010101" pitchFamily="2" charset="-122"/>
              <a:ea typeface="华文中宋" panose="02010600040101010101" pitchFamily="2" charset="-122"/>
              <a:cs typeface="+mj-cs"/>
            </a:rPr>
            <a:t>-</a:t>
          </a:r>
          <a:r>
            <a:rPr lang="zh-CN" altLang="en-US" sz="1600" b="1" kern="1200" dirty="0" smtClean="0">
              <a:solidFill>
                <a:srgbClr val="000066"/>
              </a:solidFill>
              <a:latin typeface="华文中宋" panose="02010600040101010101" pitchFamily="2" charset="-122"/>
              <a:ea typeface="华文中宋" panose="02010600040101010101" pitchFamily="2" charset="-122"/>
              <a:cs typeface="+mj-cs"/>
            </a:rPr>
            <a:t>改进”闭环，形成持续改进机制</a:t>
          </a:r>
        </a:p>
      </dgm:t>
    </dgm:pt>
    <dgm:pt modelId="{36457B66-B257-4F53-92DC-B5999DEFAB7F}" cxnId="{8BB2DD5B-1FAD-4EC8-B283-6AF9696E7C98}" type="parTrans">
      <dgm:prSet/>
      <dgm:spPr/>
      <dgm:t>
        <a:bodyPr/>
        <a:lstStyle/>
        <a:p>
          <a:endParaRPr lang="zh-CN" altLang="en-US" sz="1600" b="1"/>
        </a:p>
      </dgm:t>
    </dgm:pt>
    <dgm:pt modelId="{48895FB1-95A4-47AC-8FDA-FD6348B5655F}" cxnId="{8BB2DD5B-1FAD-4EC8-B283-6AF9696E7C98}" type="sibTrans">
      <dgm:prSet/>
      <dgm:spPr/>
      <dgm:t>
        <a:bodyPr/>
        <a:lstStyle/>
        <a:p>
          <a:endParaRPr lang="zh-CN" altLang="en-US" sz="1600" b="1"/>
        </a:p>
      </dgm:t>
    </dgm:pt>
    <dgm:pt modelId="{F4FC37B2-17B0-45B9-8B8B-715986106726}">
      <dgm:prSet custT="1"/>
      <dgm:spPr/>
      <dgm:t>
        <a:bodyPr/>
        <a:lstStyle/>
        <a:p>
          <a:r>
            <a:rPr lang="zh-CN" altLang="en-US" sz="1600" b="1" kern="1200" dirty="0" smtClean="0">
              <a:solidFill>
                <a:srgbClr val="000066"/>
              </a:solidFill>
              <a:latin typeface="华文中宋" panose="02010600040101010101" pitchFamily="2" charset="-122"/>
              <a:ea typeface="华文中宋" panose="02010600040101010101" pitchFamily="2" charset="-122"/>
              <a:cs typeface="+mj-cs"/>
            </a:rPr>
            <a:t>把学生学习效果作为关注的焦点</a:t>
          </a:r>
        </a:p>
      </dgm:t>
    </dgm:pt>
    <dgm:pt modelId="{588A64AA-EAA4-4217-AFFE-34F98B25883F}" cxnId="{5C56011B-392F-4C84-A1C1-3AD39EF8DF8A}" type="parTrans">
      <dgm:prSet/>
      <dgm:spPr/>
      <dgm:t>
        <a:bodyPr/>
        <a:lstStyle/>
        <a:p>
          <a:endParaRPr lang="zh-CN" altLang="en-US" sz="1600" b="1"/>
        </a:p>
      </dgm:t>
    </dgm:pt>
    <dgm:pt modelId="{E82A429C-1D83-4117-87C0-E88E78030082}" cxnId="{5C56011B-392F-4C84-A1C1-3AD39EF8DF8A}" type="sibTrans">
      <dgm:prSet/>
      <dgm:spPr/>
      <dgm:t>
        <a:bodyPr/>
        <a:lstStyle/>
        <a:p>
          <a:endParaRPr lang="zh-CN" altLang="en-US" sz="1600" b="1"/>
        </a:p>
      </dgm:t>
    </dgm:pt>
    <dgm:pt modelId="{66A8DCC8-851C-44F7-8CC2-08D3167F61FD}">
      <dgm:prSet custT="1"/>
      <dgm:spPr/>
      <dgm:t>
        <a:bodyPr/>
        <a:lstStyle/>
        <a:p>
          <a:r>
            <a:rPr lang="zh-CN" altLang="en-US" sz="1600" b="1" kern="1200" dirty="0" smtClean="0">
              <a:solidFill>
                <a:srgbClr val="000066"/>
              </a:solidFill>
              <a:latin typeface="华文中宋" panose="02010600040101010101" pitchFamily="2" charset="-122"/>
              <a:ea typeface="华文中宋" panose="02010600040101010101" pitchFamily="2" charset="-122"/>
              <a:cs typeface="+mj-cs"/>
            </a:rPr>
            <a:t>教学设计和实施目标是保证学生取得特定学习成果</a:t>
          </a:r>
        </a:p>
      </dgm:t>
    </dgm:pt>
    <dgm:pt modelId="{AC979A30-99D3-4811-963E-33CF8E7475CD}" cxnId="{ED774A97-C795-44D3-AC1E-7DA83D6D5073}" type="parTrans">
      <dgm:prSet/>
      <dgm:spPr/>
      <dgm:t>
        <a:bodyPr/>
        <a:lstStyle/>
        <a:p>
          <a:endParaRPr lang="zh-CN" altLang="en-US" sz="1600" b="1"/>
        </a:p>
      </dgm:t>
    </dgm:pt>
    <dgm:pt modelId="{9C2764E8-560E-4B86-B271-EADB9E50EEAA}" cxnId="{ED774A97-C795-44D3-AC1E-7DA83D6D5073}" type="sibTrans">
      <dgm:prSet/>
      <dgm:spPr/>
      <dgm:t>
        <a:bodyPr/>
        <a:lstStyle/>
        <a:p>
          <a:endParaRPr lang="zh-CN" altLang="en-US" sz="1600" b="1"/>
        </a:p>
      </dgm:t>
    </dgm:pt>
    <dgm:pt modelId="{109D2934-9169-4C00-82EC-77B2565C20A5}" type="pres">
      <dgm:prSet presAssocID="{92C8B9C2-61EC-4021-B4D2-193579E8B232}" presName="linear" presStyleCnt="0">
        <dgm:presLayoutVars>
          <dgm:dir/>
          <dgm:animLvl val="lvl"/>
          <dgm:resizeHandles val="exact"/>
        </dgm:presLayoutVars>
      </dgm:prSet>
      <dgm:spPr/>
      <dgm:t>
        <a:bodyPr/>
        <a:lstStyle/>
        <a:p>
          <a:endParaRPr lang="zh-CN" altLang="en-US"/>
        </a:p>
      </dgm:t>
    </dgm:pt>
    <dgm:pt modelId="{2D135CD8-8B4A-41F6-9C9E-DC29C24BFCAD}" type="pres">
      <dgm:prSet presAssocID="{9A399412-D8CA-4DE2-BC22-A846E2CD6BE1}" presName="parentLin" presStyleCnt="0"/>
      <dgm:spPr/>
    </dgm:pt>
    <dgm:pt modelId="{DF899058-31A1-49B6-8F87-6AAC2D00B748}" type="pres">
      <dgm:prSet presAssocID="{9A399412-D8CA-4DE2-BC22-A846E2CD6BE1}" presName="parentLeftMargin" presStyleLbl="node1" presStyleIdx="0" presStyleCnt="3"/>
      <dgm:spPr/>
      <dgm:t>
        <a:bodyPr/>
        <a:lstStyle/>
        <a:p>
          <a:endParaRPr lang="zh-CN" altLang="en-US"/>
        </a:p>
      </dgm:t>
    </dgm:pt>
    <dgm:pt modelId="{C71641D3-461F-4CC4-838D-E7E3D0E1EEF1}" type="pres">
      <dgm:prSet presAssocID="{9A399412-D8CA-4DE2-BC22-A846E2CD6BE1}" presName="parentText" presStyleLbl="node1" presStyleIdx="0" presStyleCnt="3" custScaleX="110045">
        <dgm:presLayoutVars>
          <dgm:chMax val="0"/>
          <dgm:bulletEnabled val="1"/>
        </dgm:presLayoutVars>
      </dgm:prSet>
      <dgm:spPr/>
      <dgm:t>
        <a:bodyPr/>
        <a:lstStyle/>
        <a:p>
          <a:endParaRPr lang="zh-CN" altLang="en-US"/>
        </a:p>
      </dgm:t>
    </dgm:pt>
    <dgm:pt modelId="{966050B1-EDE0-4B04-99B4-51AAF82876FC}" type="pres">
      <dgm:prSet presAssocID="{9A399412-D8CA-4DE2-BC22-A846E2CD6BE1}" presName="negativeSpace" presStyleCnt="0"/>
      <dgm:spPr/>
    </dgm:pt>
    <dgm:pt modelId="{810A4700-B2B8-470E-8C88-DF8F5E4EEE2B}" type="pres">
      <dgm:prSet presAssocID="{9A399412-D8CA-4DE2-BC22-A846E2CD6BE1}" presName="childText" presStyleLbl="conFgAcc1" presStyleIdx="0" presStyleCnt="3">
        <dgm:presLayoutVars>
          <dgm:bulletEnabled val="1"/>
        </dgm:presLayoutVars>
      </dgm:prSet>
      <dgm:spPr/>
      <dgm:t>
        <a:bodyPr/>
        <a:lstStyle/>
        <a:p>
          <a:endParaRPr lang="zh-CN" altLang="en-US"/>
        </a:p>
      </dgm:t>
    </dgm:pt>
    <dgm:pt modelId="{69B9E6E6-6475-4AC3-9B82-19BA26F2CE52}" type="pres">
      <dgm:prSet presAssocID="{47E7E563-8BA3-4857-B186-EF28DA73FF19}" presName="spaceBetweenRectangles" presStyleCnt="0"/>
      <dgm:spPr/>
    </dgm:pt>
    <dgm:pt modelId="{F0F73E54-8EDB-4E7A-8DB2-52E6D49EBCF6}" type="pres">
      <dgm:prSet presAssocID="{2562CCD3-7E32-49E4-8897-E3D8ADE3683C}" presName="parentLin" presStyleCnt="0"/>
      <dgm:spPr/>
    </dgm:pt>
    <dgm:pt modelId="{9F07F818-7E1F-46BA-AD4B-8D2CA0C6CCCE}" type="pres">
      <dgm:prSet presAssocID="{2562CCD3-7E32-49E4-8897-E3D8ADE3683C}" presName="parentLeftMargin" presStyleLbl="node1" presStyleIdx="0" presStyleCnt="3"/>
      <dgm:spPr/>
      <dgm:t>
        <a:bodyPr/>
        <a:lstStyle/>
        <a:p>
          <a:endParaRPr lang="zh-CN" altLang="en-US"/>
        </a:p>
      </dgm:t>
    </dgm:pt>
    <dgm:pt modelId="{B4EF586E-7E3D-449F-8F0E-ACA6D26AF87C}" type="pres">
      <dgm:prSet presAssocID="{2562CCD3-7E32-49E4-8897-E3D8ADE3683C}" presName="parentText" presStyleLbl="node1" presStyleIdx="1" presStyleCnt="3" custScaleX="119201">
        <dgm:presLayoutVars>
          <dgm:chMax val="0"/>
          <dgm:bulletEnabled val="1"/>
        </dgm:presLayoutVars>
      </dgm:prSet>
      <dgm:spPr/>
      <dgm:t>
        <a:bodyPr/>
        <a:lstStyle/>
        <a:p>
          <a:endParaRPr lang="zh-CN" altLang="en-US"/>
        </a:p>
      </dgm:t>
    </dgm:pt>
    <dgm:pt modelId="{43445C3C-D373-4E0B-8F5D-38B0ED634C04}" type="pres">
      <dgm:prSet presAssocID="{2562CCD3-7E32-49E4-8897-E3D8ADE3683C}" presName="negativeSpace" presStyleCnt="0"/>
      <dgm:spPr/>
    </dgm:pt>
    <dgm:pt modelId="{D347B5AE-3513-45DE-B66D-C4EEA8796F59}" type="pres">
      <dgm:prSet presAssocID="{2562CCD3-7E32-49E4-8897-E3D8ADE3683C}" presName="childText" presStyleLbl="conFgAcc1" presStyleIdx="1" presStyleCnt="3">
        <dgm:presLayoutVars>
          <dgm:bulletEnabled val="1"/>
        </dgm:presLayoutVars>
      </dgm:prSet>
      <dgm:spPr/>
      <dgm:t>
        <a:bodyPr/>
        <a:lstStyle/>
        <a:p>
          <a:endParaRPr lang="zh-CN" altLang="en-US"/>
        </a:p>
      </dgm:t>
    </dgm:pt>
    <dgm:pt modelId="{2284361C-95E2-4500-8F07-5C57B90BBED8}" type="pres">
      <dgm:prSet presAssocID="{BA9A83AE-B2BF-468C-BBCF-2F1AFD567666}" presName="spaceBetweenRectangles" presStyleCnt="0"/>
      <dgm:spPr/>
    </dgm:pt>
    <dgm:pt modelId="{B6518919-3E8E-4C6B-A0CF-B648DF0CCD14}" type="pres">
      <dgm:prSet presAssocID="{C00D7BF4-EDF7-437D-B751-0DAC4AF8E45F}" presName="parentLin" presStyleCnt="0"/>
      <dgm:spPr/>
    </dgm:pt>
    <dgm:pt modelId="{67DEF9D5-FD7D-45D8-B0A3-8C571A27D472}" type="pres">
      <dgm:prSet presAssocID="{C00D7BF4-EDF7-437D-B751-0DAC4AF8E45F}" presName="parentLeftMargin" presStyleLbl="node1" presStyleIdx="1" presStyleCnt="3"/>
      <dgm:spPr/>
      <dgm:t>
        <a:bodyPr/>
        <a:lstStyle/>
        <a:p>
          <a:endParaRPr lang="zh-CN" altLang="en-US"/>
        </a:p>
      </dgm:t>
    </dgm:pt>
    <dgm:pt modelId="{F58EA3AF-B7D8-4865-BC2C-79BDA26D8659}" type="pres">
      <dgm:prSet presAssocID="{C00D7BF4-EDF7-437D-B751-0DAC4AF8E45F}" presName="parentText" presStyleLbl="node1" presStyleIdx="2" presStyleCnt="3" custScaleX="130746">
        <dgm:presLayoutVars>
          <dgm:chMax val="0"/>
          <dgm:bulletEnabled val="1"/>
        </dgm:presLayoutVars>
      </dgm:prSet>
      <dgm:spPr/>
      <dgm:t>
        <a:bodyPr/>
        <a:lstStyle/>
        <a:p>
          <a:endParaRPr lang="zh-CN" altLang="en-US"/>
        </a:p>
      </dgm:t>
    </dgm:pt>
    <dgm:pt modelId="{F86E761D-BC9A-44DB-B869-E325CB661A36}" type="pres">
      <dgm:prSet presAssocID="{C00D7BF4-EDF7-437D-B751-0DAC4AF8E45F}" presName="negativeSpace" presStyleCnt="0"/>
      <dgm:spPr/>
    </dgm:pt>
    <dgm:pt modelId="{A51C2F60-C9B1-4C65-8363-2BD228235F0B}" type="pres">
      <dgm:prSet presAssocID="{C00D7BF4-EDF7-437D-B751-0DAC4AF8E45F}" presName="childText" presStyleLbl="conFgAcc1" presStyleIdx="2" presStyleCnt="3">
        <dgm:presLayoutVars>
          <dgm:bulletEnabled val="1"/>
        </dgm:presLayoutVars>
      </dgm:prSet>
      <dgm:spPr/>
      <dgm:t>
        <a:bodyPr/>
        <a:lstStyle/>
        <a:p>
          <a:endParaRPr lang="zh-CN" altLang="en-US"/>
        </a:p>
      </dgm:t>
    </dgm:pt>
  </dgm:ptLst>
  <dgm:cxnLst>
    <dgm:cxn modelId="{70E8EA61-00EF-46F9-AFBA-5C97DA99CCFE}" srcId="{92C8B9C2-61EC-4021-B4D2-193579E8B232}" destId="{2562CCD3-7E32-49E4-8897-E3D8ADE3683C}" srcOrd="1" destOrd="0" parTransId="{9D930CC5-9AE2-49AF-AF46-9451BD195B0D}" sibTransId="{BA9A83AE-B2BF-468C-BBCF-2F1AFD567666}"/>
    <dgm:cxn modelId="{E3A06E8B-EEE5-4D64-A87E-FF4A5F0AC934}" type="presOf" srcId="{C00D7BF4-EDF7-437D-B751-0DAC4AF8E45F}" destId="{67DEF9D5-FD7D-45D8-B0A3-8C571A27D472}" srcOrd="0" destOrd="0" presId="urn:microsoft.com/office/officeart/2005/8/layout/list1#1"/>
    <dgm:cxn modelId="{9074F9DA-992C-4684-BB7E-897A74415DEB}" type="presOf" srcId="{C00D7BF4-EDF7-437D-B751-0DAC4AF8E45F}" destId="{F58EA3AF-B7D8-4865-BC2C-79BDA26D8659}" srcOrd="1" destOrd="0" presId="urn:microsoft.com/office/officeart/2005/8/layout/list1#1"/>
    <dgm:cxn modelId="{271E9097-576C-4F52-8375-EC1C5084B33B}" srcId="{92C8B9C2-61EC-4021-B4D2-193579E8B232}" destId="{9A399412-D8CA-4DE2-BC22-A846E2CD6BE1}" srcOrd="0" destOrd="0" parTransId="{BD4F0E4F-6410-46D2-AF28-F44C469F9B42}" sibTransId="{47E7E563-8BA3-4857-B186-EF28DA73FF19}"/>
    <dgm:cxn modelId="{BB31F4AD-15C7-437E-8FC7-966F64954E79}" type="presOf" srcId="{2562CCD3-7E32-49E4-8897-E3D8ADE3683C}" destId="{B4EF586E-7E3D-449F-8F0E-ACA6D26AF87C}" srcOrd="1" destOrd="0" presId="urn:microsoft.com/office/officeart/2005/8/layout/list1#1"/>
    <dgm:cxn modelId="{40A3AF5A-BA79-4A9D-82AB-AA128FA785E1}" type="presOf" srcId="{9A399412-D8CA-4DE2-BC22-A846E2CD6BE1}" destId="{DF899058-31A1-49B6-8F87-6AAC2D00B748}" srcOrd="0" destOrd="0" presId="urn:microsoft.com/office/officeart/2005/8/layout/list1#1"/>
    <dgm:cxn modelId="{ED774A97-C795-44D3-AC1E-7DA83D6D5073}" srcId="{2562CCD3-7E32-49E4-8897-E3D8ADE3683C}" destId="{66A8DCC8-851C-44F7-8CC2-08D3167F61FD}" srcOrd="0" destOrd="0" parTransId="{AC979A30-99D3-4811-963E-33CF8E7475CD}" sibTransId="{9C2764E8-560E-4B86-B271-EADB9E50EEAA}"/>
    <dgm:cxn modelId="{8BB2DD5B-1FAD-4EC8-B283-6AF9696E7C98}" srcId="{C00D7BF4-EDF7-437D-B751-0DAC4AF8E45F}" destId="{439866C5-7D87-42A5-810C-581303939ED2}" srcOrd="0" destOrd="0" parTransId="{36457B66-B257-4F53-92DC-B5999DEFAB7F}" sibTransId="{48895FB1-95A4-47AC-8FDA-FD6348B5655F}"/>
    <dgm:cxn modelId="{5C56011B-392F-4C84-A1C1-3AD39EF8DF8A}" srcId="{9A399412-D8CA-4DE2-BC22-A846E2CD6BE1}" destId="{F4FC37B2-17B0-45B9-8B8B-715986106726}" srcOrd="0" destOrd="0" parTransId="{588A64AA-EAA4-4217-AFFE-34F98B25883F}" sibTransId="{E82A429C-1D83-4117-87C0-E88E78030082}"/>
    <dgm:cxn modelId="{AA908707-5243-4F12-9D82-DBF1C9371C1C}" type="presOf" srcId="{92C8B9C2-61EC-4021-B4D2-193579E8B232}" destId="{109D2934-9169-4C00-82EC-77B2565C20A5}" srcOrd="0" destOrd="0" presId="urn:microsoft.com/office/officeart/2005/8/layout/list1#1"/>
    <dgm:cxn modelId="{A55B53A8-D6B7-4DBA-83F6-34B01E04466B}" type="presOf" srcId="{F4FC37B2-17B0-45B9-8B8B-715986106726}" destId="{810A4700-B2B8-470E-8C88-DF8F5E4EEE2B}" srcOrd="0" destOrd="0" presId="urn:microsoft.com/office/officeart/2005/8/layout/list1#1"/>
    <dgm:cxn modelId="{DF356786-040E-4505-A022-786AD141425D}" type="presOf" srcId="{66A8DCC8-851C-44F7-8CC2-08D3167F61FD}" destId="{D347B5AE-3513-45DE-B66D-C4EEA8796F59}" srcOrd="0" destOrd="0" presId="urn:microsoft.com/office/officeart/2005/8/layout/list1#1"/>
    <dgm:cxn modelId="{59F2B756-D1A5-49DD-AD33-3DD6B0C409BD}" type="presOf" srcId="{439866C5-7D87-42A5-810C-581303939ED2}" destId="{A51C2F60-C9B1-4C65-8363-2BD228235F0B}" srcOrd="0" destOrd="0" presId="urn:microsoft.com/office/officeart/2005/8/layout/list1#1"/>
    <dgm:cxn modelId="{9E543816-B9BD-4B70-A7C9-D3905185EBB6}" type="presOf" srcId="{2562CCD3-7E32-49E4-8897-E3D8ADE3683C}" destId="{9F07F818-7E1F-46BA-AD4B-8D2CA0C6CCCE}" srcOrd="0" destOrd="0" presId="urn:microsoft.com/office/officeart/2005/8/layout/list1#1"/>
    <dgm:cxn modelId="{FE223EEB-4FB8-4614-85D9-E96BA9BE5B7A}" srcId="{92C8B9C2-61EC-4021-B4D2-193579E8B232}" destId="{C00D7BF4-EDF7-437D-B751-0DAC4AF8E45F}" srcOrd="2" destOrd="0" parTransId="{5D9F659A-DB92-4A25-B742-C335ED22AEEA}" sibTransId="{27DB41F9-8B66-4691-92C7-25FA4E5B04CE}"/>
    <dgm:cxn modelId="{A7946558-44CF-4354-AD98-5F6B228ECD9E}" type="presOf" srcId="{9A399412-D8CA-4DE2-BC22-A846E2CD6BE1}" destId="{C71641D3-461F-4CC4-838D-E7E3D0E1EEF1}" srcOrd="1" destOrd="0" presId="urn:microsoft.com/office/officeart/2005/8/layout/list1#1"/>
    <dgm:cxn modelId="{B67F6AC0-C289-48CE-BF29-D5C7796231F0}" type="presParOf" srcId="{109D2934-9169-4C00-82EC-77B2565C20A5}" destId="{2D135CD8-8B4A-41F6-9C9E-DC29C24BFCAD}" srcOrd="0" destOrd="0" presId="urn:microsoft.com/office/officeart/2005/8/layout/list1#1"/>
    <dgm:cxn modelId="{EF82C365-5DD6-459B-9640-8AF291011EBF}" type="presParOf" srcId="{2D135CD8-8B4A-41F6-9C9E-DC29C24BFCAD}" destId="{DF899058-31A1-49B6-8F87-6AAC2D00B748}" srcOrd="0" destOrd="0" presId="urn:microsoft.com/office/officeart/2005/8/layout/list1#1"/>
    <dgm:cxn modelId="{EE6CC03C-DA2C-495B-9EB4-AB388B1ECD99}" type="presParOf" srcId="{2D135CD8-8B4A-41F6-9C9E-DC29C24BFCAD}" destId="{C71641D3-461F-4CC4-838D-E7E3D0E1EEF1}" srcOrd="1" destOrd="0" presId="urn:microsoft.com/office/officeart/2005/8/layout/list1#1"/>
    <dgm:cxn modelId="{675A2822-440F-475F-9DA9-72531E17FB8A}" type="presParOf" srcId="{109D2934-9169-4C00-82EC-77B2565C20A5}" destId="{966050B1-EDE0-4B04-99B4-51AAF82876FC}" srcOrd="1" destOrd="0" presId="urn:microsoft.com/office/officeart/2005/8/layout/list1#1"/>
    <dgm:cxn modelId="{08CD32C9-9C80-40B9-885C-F85648160A89}" type="presParOf" srcId="{109D2934-9169-4C00-82EC-77B2565C20A5}" destId="{810A4700-B2B8-470E-8C88-DF8F5E4EEE2B}" srcOrd="2" destOrd="0" presId="urn:microsoft.com/office/officeart/2005/8/layout/list1#1"/>
    <dgm:cxn modelId="{B2A96D57-187B-4176-8866-5053A5D97FB2}" type="presParOf" srcId="{109D2934-9169-4C00-82EC-77B2565C20A5}" destId="{69B9E6E6-6475-4AC3-9B82-19BA26F2CE52}" srcOrd="3" destOrd="0" presId="urn:microsoft.com/office/officeart/2005/8/layout/list1#1"/>
    <dgm:cxn modelId="{10BE7604-DB22-4521-B490-C7F493BD7019}" type="presParOf" srcId="{109D2934-9169-4C00-82EC-77B2565C20A5}" destId="{F0F73E54-8EDB-4E7A-8DB2-52E6D49EBCF6}" srcOrd="4" destOrd="0" presId="urn:microsoft.com/office/officeart/2005/8/layout/list1#1"/>
    <dgm:cxn modelId="{63BF428F-0ABB-42E2-99E9-058D40F1B29A}" type="presParOf" srcId="{F0F73E54-8EDB-4E7A-8DB2-52E6D49EBCF6}" destId="{9F07F818-7E1F-46BA-AD4B-8D2CA0C6CCCE}" srcOrd="0" destOrd="0" presId="urn:microsoft.com/office/officeart/2005/8/layout/list1#1"/>
    <dgm:cxn modelId="{BFDC55A6-AB8A-40E7-BC1E-FDE29FCD15F6}" type="presParOf" srcId="{F0F73E54-8EDB-4E7A-8DB2-52E6D49EBCF6}" destId="{B4EF586E-7E3D-449F-8F0E-ACA6D26AF87C}" srcOrd="1" destOrd="0" presId="urn:microsoft.com/office/officeart/2005/8/layout/list1#1"/>
    <dgm:cxn modelId="{2A0CD7A8-3AFC-4118-BCB2-ADDF81397D10}" type="presParOf" srcId="{109D2934-9169-4C00-82EC-77B2565C20A5}" destId="{43445C3C-D373-4E0B-8F5D-38B0ED634C04}" srcOrd="5" destOrd="0" presId="urn:microsoft.com/office/officeart/2005/8/layout/list1#1"/>
    <dgm:cxn modelId="{4724F989-F89E-4024-AE9F-31AB6A25657D}" type="presParOf" srcId="{109D2934-9169-4C00-82EC-77B2565C20A5}" destId="{D347B5AE-3513-45DE-B66D-C4EEA8796F59}" srcOrd="6" destOrd="0" presId="urn:microsoft.com/office/officeart/2005/8/layout/list1#1"/>
    <dgm:cxn modelId="{A53EC7E0-24B1-43AB-9091-1ECBE0E9580F}" type="presParOf" srcId="{109D2934-9169-4C00-82EC-77B2565C20A5}" destId="{2284361C-95E2-4500-8F07-5C57B90BBED8}" srcOrd="7" destOrd="0" presId="urn:microsoft.com/office/officeart/2005/8/layout/list1#1"/>
    <dgm:cxn modelId="{4ADFE3FE-80CA-4634-A41B-9E5A9144CA96}" type="presParOf" srcId="{109D2934-9169-4C00-82EC-77B2565C20A5}" destId="{B6518919-3E8E-4C6B-A0CF-B648DF0CCD14}" srcOrd="8" destOrd="0" presId="urn:microsoft.com/office/officeart/2005/8/layout/list1#1"/>
    <dgm:cxn modelId="{6460BF44-3063-47F9-B0C0-31B86917598E}" type="presParOf" srcId="{B6518919-3E8E-4C6B-A0CF-B648DF0CCD14}" destId="{67DEF9D5-FD7D-45D8-B0A3-8C571A27D472}" srcOrd="0" destOrd="0" presId="urn:microsoft.com/office/officeart/2005/8/layout/list1#1"/>
    <dgm:cxn modelId="{2D1C1146-B1D5-46B9-96CC-F9587139817F}" type="presParOf" srcId="{B6518919-3E8E-4C6B-A0CF-B648DF0CCD14}" destId="{F58EA3AF-B7D8-4865-BC2C-79BDA26D8659}" srcOrd="1" destOrd="0" presId="urn:microsoft.com/office/officeart/2005/8/layout/list1#1"/>
    <dgm:cxn modelId="{3C995218-CD1A-471D-A9DC-48B01CBF89EC}" type="presParOf" srcId="{109D2934-9169-4C00-82EC-77B2565C20A5}" destId="{F86E761D-BC9A-44DB-B869-E325CB661A36}" srcOrd="9" destOrd="0" presId="urn:microsoft.com/office/officeart/2005/8/layout/list1#1"/>
    <dgm:cxn modelId="{82C34670-B4F7-4EDE-9158-7C405BBDAA38}" type="presParOf" srcId="{109D2934-9169-4C00-82EC-77B2565C20A5}" destId="{A51C2F60-C9B1-4C65-8363-2BD228235F0B}" srcOrd="10" destOrd="0" presId="urn:microsoft.com/office/officeart/2005/8/layout/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CC0C17-5963-4484-8F0C-A1F867346D16}" type="doc">
      <dgm:prSet loTypeId="urn:microsoft.com/office/officeart/2005/8/layout/default#1" loCatId="list" qsTypeId="urn:microsoft.com/office/officeart/2005/8/quickstyle/simple1#2" qsCatId="simple" csTypeId="urn:microsoft.com/office/officeart/2005/8/colors/colorful5" csCatId="colorful" phldr="1"/>
      <dgm:spPr/>
      <dgm:t>
        <a:bodyPr/>
        <a:lstStyle/>
        <a:p>
          <a:endParaRPr lang="zh-CN" altLang="en-US"/>
        </a:p>
      </dgm:t>
    </dgm:pt>
    <dgm:pt modelId="{4DE82908-DAD3-4020-A040-EF88BA42AC6D}">
      <dgm:prSet phldrT="[文本]" custT="1"/>
      <dgm:spPr/>
      <dgm:t>
        <a:bodyPr/>
        <a:lstStyle/>
        <a:p>
          <a:r>
            <a:rPr lang="zh-CN" altLang="en-US" sz="1600" b="1" dirty="0" smtClean="0">
              <a:solidFill>
                <a:srgbClr val="000066"/>
              </a:solidFill>
              <a:latin typeface="华文中宋" panose="02010600040101010101" pitchFamily="2" charset="-122"/>
              <a:ea typeface="华文中宋" panose="02010600040101010101" pitchFamily="2" charset="-122"/>
            </a:rPr>
            <a:t>校企合作实验室、培训中心</a:t>
          </a:r>
          <a:endParaRPr lang="zh-CN" altLang="en-US" sz="1600" dirty="0">
            <a:solidFill>
              <a:srgbClr val="000066"/>
            </a:solidFill>
            <a:latin typeface="华文中宋" panose="02010600040101010101" pitchFamily="2" charset="-122"/>
            <a:ea typeface="华文中宋" panose="02010600040101010101" pitchFamily="2" charset="-122"/>
          </a:endParaRPr>
        </a:p>
      </dgm:t>
    </dgm:pt>
    <dgm:pt modelId="{4600A75A-A53F-4885-B0E3-FCFA31BDD056}" cxnId="{635EED56-BDE8-4A63-95B8-4C4207F76794}" type="parTrans">
      <dgm:prSet/>
      <dgm:spPr/>
      <dgm:t>
        <a:bodyPr/>
        <a:lstStyle/>
        <a:p>
          <a:endParaRPr lang="zh-CN" altLang="en-US" sz="1600">
            <a:solidFill>
              <a:srgbClr val="000066"/>
            </a:solidFill>
            <a:latin typeface="华文中宋" panose="02010600040101010101" pitchFamily="2" charset="-122"/>
            <a:ea typeface="华文中宋" panose="02010600040101010101" pitchFamily="2" charset="-122"/>
          </a:endParaRPr>
        </a:p>
      </dgm:t>
    </dgm:pt>
    <dgm:pt modelId="{8D2518C1-25E4-4F4C-B927-884066DB0474}" cxnId="{635EED56-BDE8-4A63-95B8-4C4207F76794}" type="sibTrans">
      <dgm:prSet/>
      <dgm:spPr/>
      <dgm:t>
        <a:bodyPr/>
        <a:lstStyle/>
        <a:p>
          <a:endParaRPr lang="zh-CN" altLang="en-US" sz="1600">
            <a:solidFill>
              <a:srgbClr val="000066"/>
            </a:solidFill>
            <a:latin typeface="华文中宋" panose="02010600040101010101" pitchFamily="2" charset="-122"/>
            <a:ea typeface="华文中宋" panose="02010600040101010101" pitchFamily="2" charset="-122"/>
          </a:endParaRPr>
        </a:p>
      </dgm:t>
    </dgm:pt>
    <dgm:pt modelId="{C84F079C-3B77-434B-B122-72B466B2C491}">
      <dgm:prSet phldrT="[文本]" custT="1"/>
      <dgm:spPr/>
      <dgm:t>
        <a:bodyPr/>
        <a:lstStyle/>
        <a:p>
          <a:r>
            <a:rPr lang="zh-CN" altLang="en-US" sz="1600" b="1" dirty="0" smtClean="0">
              <a:solidFill>
                <a:srgbClr val="000066"/>
              </a:solidFill>
              <a:latin typeface="华文中宋" panose="02010600040101010101" pitchFamily="2" charset="-122"/>
              <a:ea typeface="华文中宋" panose="02010600040101010101" pitchFamily="2" charset="-122"/>
            </a:rPr>
            <a:t>“订单式”人才培养</a:t>
          </a:r>
          <a:endParaRPr lang="zh-CN" altLang="en-US" sz="1600" dirty="0">
            <a:solidFill>
              <a:srgbClr val="000066"/>
            </a:solidFill>
            <a:latin typeface="华文中宋" panose="02010600040101010101" pitchFamily="2" charset="-122"/>
            <a:ea typeface="华文中宋" panose="02010600040101010101" pitchFamily="2" charset="-122"/>
          </a:endParaRPr>
        </a:p>
      </dgm:t>
    </dgm:pt>
    <dgm:pt modelId="{FE753288-DAAB-4912-8AF2-903BBE357343}" cxnId="{9559C7A9-B5D3-40D7-8B83-9FCE5CC85D3C}" type="parTrans">
      <dgm:prSet/>
      <dgm:spPr/>
      <dgm:t>
        <a:bodyPr/>
        <a:lstStyle/>
        <a:p>
          <a:endParaRPr lang="zh-CN" altLang="en-US" sz="1600">
            <a:solidFill>
              <a:srgbClr val="000066"/>
            </a:solidFill>
            <a:latin typeface="华文中宋" panose="02010600040101010101" pitchFamily="2" charset="-122"/>
            <a:ea typeface="华文中宋" panose="02010600040101010101" pitchFamily="2" charset="-122"/>
          </a:endParaRPr>
        </a:p>
      </dgm:t>
    </dgm:pt>
    <dgm:pt modelId="{4DC14F16-EBDD-46CE-BAEB-895D5E453C38}" cxnId="{9559C7A9-B5D3-40D7-8B83-9FCE5CC85D3C}" type="sibTrans">
      <dgm:prSet/>
      <dgm:spPr/>
      <dgm:t>
        <a:bodyPr/>
        <a:lstStyle/>
        <a:p>
          <a:endParaRPr lang="zh-CN" altLang="en-US" sz="1600">
            <a:solidFill>
              <a:srgbClr val="000066"/>
            </a:solidFill>
            <a:latin typeface="华文中宋" panose="02010600040101010101" pitchFamily="2" charset="-122"/>
            <a:ea typeface="华文中宋" panose="02010600040101010101" pitchFamily="2" charset="-122"/>
          </a:endParaRPr>
        </a:p>
      </dgm:t>
    </dgm:pt>
    <dgm:pt modelId="{0531C04C-2A5A-4E4F-8B09-196986FC4D3E}">
      <dgm:prSet phldrT="[文本]" custT="1"/>
      <dgm:spPr/>
      <dgm:t>
        <a:bodyPr/>
        <a:lstStyle/>
        <a:p>
          <a:r>
            <a:rPr lang="zh-CN" altLang="en-US" sz="1600" b="1" dirty="0" smtClean="0">
              <a:solidFill>
                <a:srgbClr val="000066"/>
              </a:solidFill>
              <a:latin typeface="华文中宋" panose="02010600040101010101" pitchFamily="2" charset="-122"/>
              <a:ea typeface="华文中宋" panose="02010600040101010101" pitchFamily="2" charset="-122"/>
            </a:rPr>
            <a:t>校外实践基地</a:t>
          </a:r>
          <a:endParaRPr lang="zh-CN" altLang="en-US" sz="1600" dirty="0">
            <a:solidFill>
              <a:srgbClr val="000066"/>
            </a:solidFill>
            <a:latin typeface="华文中宋" panose="02010600040101010101" pitchFamily="2" charset="-122"/>
            <a:ea typeface="华文中宋" panose="02010600040101010101" pitchFamily="2" charset="-122"/>
          </a:endParaRPr>
        </a:p>
      </dgm:t>
    </dgm:pt>
    <dgm:pt modelId="{432760F7-CD90-4AA0-A2F6-DE267F8B1ACB}" cxnId="{39511442-19D4-4DFF-988E-DA65218A190D}" type="parTrans">
      <dgm:prSet/>
      <dgm:spPr/>
      <dgm:t>
        <a:bodyPr/>
        <a:lstStyle/>
        <a:p>
          <a:endParaRPr lang="zh-CN" altLang="en-US" sz="1600">
            <a:solidFill>
              <a:srgbClr val="000066"/>
            </a:solidFill>
            <a:latin typeface="华文中宋" panose="02010600040101010101" pitchFamily="2" charset="-122"/>
            <a:ea typeface="华文中宋" panose="02010600040101010101" pitchFamily="2" charset="-122"/>
          </a:endParaRPr>
        </a:p>
      </dgm:t>
    </dgm:pt>
    <dgm:pt modelId="{4E882460-D48D-40B0-8D24-F5FED5E28B77}" cxnId="{39511442-19D4-4DFF-988E-DA65218A190D}" type="sibTrans">
      <dgm:prSet/>
      <dgm:spPr/>
      <dgm:t>
        <a:bodyPr/>
        <a:lstStyle/>
        <a:p>
          <a:endParaRPr lang="zh-CN" altLang="en-US" sz="1600">
            <a:solidFill>
              <a:srgbClr val="000066"/>
            </a:solidFill>
            <a:latin typeface="华文中宋" panose="02010600040101010101" pitchFamily="2" charset="-122"/>
            <a:ea typeface="华文中宋" panose="02010600040101010101" pitchFamily="2" charset="-122"/>
          </a:endParaRPr>
        </a:p>
      </dgm:t>
    </dgm:pt>
    <dgm:pt modelId="{F2FBC366-762D-49AC-9EBD-039955A509B5}">
      <dgm:prSet phldrT="[文本]" custT="1"/>
      <dgm:spPr/>
      <dgm:t>
        <a:bodyPr/>
        <a:lstStyle/>
        <a:p>
          <a:r>
            <a:rPr lang="zh-CN" altLang="en-US" sz="1600" b="1" dirty="0" smtClean="0">
              <a:solidFill>
                <a:srgbClr val="000066"/>
              </a:solidFill>
              <a:latin typeface="华文中宋" panose="02010600040101010101" pitchFamily="2" charset="-122"/>
              <a:ea typeface="华文中宋" panose="02010600040101010101" pitchFamily="2" charset="-122"/>
            </a:rPr>
            <a:t>行业学院</a:t>
          </a:r>
          <a:endParaRPr lang="zh-CN" altLang="en-US" sz="1600" dirty="0">
            <a:solidFill>
              <a:srgbClr val="000066"/>
            </a:solidFill>
            <a:latin typeface="华文中宋" panose="02010600040101010101" pitchFamily="2" charset="-122"/>
            <a:ea typeface="华文中宋" panose="02010600040101010101" pitchFamily="2" charset="-122"/>
          </a:endParaRPr>
        </a:p>
      </dgm:t>
    </dgm:pt>
    <dgm:pt modelId="{EF27ABE6-6E8C-4A16-B459-8DDE2CB8C323}" cxnId="{E0F9A9B5-0CBC-452C-BC2C-4E8BDD5AA257}" type="parTrans">
      <dgm:prSet/>
      <dgm:spPr/>
      <dgm:t>
        <a:bodyPr/>
        <a:lstStyle/>
        <a:p>
          <a:endParaRPr lang="zh-CN" altLang="en-US" sz="1600">
            <a:solidFill>
              <a:srgbClr val="000066"/>
            </a:solidFill>
            <a:latin typeface="华文中宋" panose="02010600040101010101" pitchFamily="2" charset="-122"/>
            <a:ea typeface="华文中宋" panose="02010600040101010101" pitchFamily="2" charset="-122"/>
          </a:endParaRPr>
        </a:p>
      </dgm:t>
    </dgm:pt>
    <dgm:pt modelId="{FE8F4FF1-AC96-4497-B226-A2802F2D9870}" cxnId="{E0F9A9B5-0CBC-452C-BC2C-4E8BDD5AA257}" type="sibTrans">
      <dgm:prSet/>
      <dgm:spPr/>
      <dgm:t>
        <a:bodyPr/>
        <a:lstStyle/>
        <a:p>
          <a:endParaRPr lang="zh-CN" altLang="en-US" sz="1600">
            <a:solidFill>
              <a:srgbClr val="000066"/>
            </a:solidFill>
            <a:latin typeface="华文中宋" panose="02010600040101010101" pitchFamily="2" charset="-122"/>
            <a:ea typeface="华文中宋" panose="02010600040101010101" pitchFamily="2" charset="-122"/>
          </a:endParaRPr>
        </a:p>
      </dgm:t>
    </dgm:pt>
    <dgm:pt modelId="{ED9FCB7F-2293-4C2C-ADE3-EFC27748B1E9}">
      <dgm:prSet phldrT="[文本]" custT="1"/>
      <dgm:spPr/>
      <dgm:t>
        <a:bodyPr/>
        <a:lstStyle/>
        <a:p>
          <a:r>
            <a:rPr lang="zh-CN" altLang="en-US" sz="1600" b="1" dirty="0" smtClean="0">
              <a:solidFill>
                <a:srgbClr val="000066"/>
              </a:solidFill>
              <a:latin typeface="华文中宋" panose="02010600040101010101" pitchFamily="2" charset="-122"/>
              <a:ea typeface="华文中宋" panose="02010600040101010101" pitchFamily="2" charset="-122"/>
            </a:rPr>
            <a:t>产教融合基地</a:t>
          </a:r>
          <a:endParaRPr lang="zh-CN" altLang="en-US" sz="1600" dirty="0">
            <a:solidFill>
              <a:srgbClr val="000066"/>
            </a:solidFill>
            <a:latin typeface="华文中宋" panose="02010600040101010101" pitchFamily="2" charset="-122"/>
            <a:ea typeface="华文中宋" panose="02010600040101010101" pitchFamily="2" charset="-122"/>
          </a:endParaRPr>
        </a:p>
      </dgm:t>
    </dgm:pt>
    <dgm:pt modelId="{D4B3E5C6-1EA7-4A3D-BB42-D7A1CDB0356F}" cxnId="{28694617-8641-400B-AFE5-FB32161EE623}" type="parTrans">
      <dgm:prSet/>
      <dgm:spPr/>
      <dgm:t>
        <a:bodyPr/>
        <a:lstStyle/>
        <a:p>
          <a:endParaRPr lang="zh-CN" altLang="en-US" sz="1600">
            <a:solidFill>
              <a:srgbClr val="000066"/>
            </a:solidFill>
            <a:latin typeface="华文中宋" panose="02010600040101010101" pitchFamily="2" charset="-122"/>
            <a:ea typeface="华文中宋" panose="02010600040101010101" pitchFamily="2" charset="-122"/>
          </a:endParaRPr>
        </a:p>
      </dgm:t>
    </dgm:pt>
    <dgm:pt modelId="{D42C8AA0-4143-408D-967C-08457DD3E6D9}" cxnId="{28694617-8641-400B-AFE5-FB32161EE623}" type="sibTrans">
      <dgm:prSet/>
      <dgm:spPr/>
      <dgm:t>
        <a:bodyPr/>
        <a:lstStyle/>
        <a:p>
          <a:endParaRPr lang="zh-CN" altLang="en-US" sz="1600">
            <a:solidFill>
              <a:srgbClr val="000066"/>
            </a:solidFill>
            <a:latin typeface="华文中宋" panose="02010600040101010101" pitchFamily="2" charset="-122"/>
            <a:ea typeface="华文中宋" panose="02010600040101010101" pitchFamily="2" charset="-122"/>
          </a:endParaRPr>
        </a:p>
      </dgm:t>
    </dgm:pt>
    <dgm:pt modelId="{2CA2A7A2-C699-4E74-87C8-8B2B10709513}" type="pres">
      <dgm:prSet presAssocID="{5BCC0C17-5963-4484-8F0C-A1F867346D16}" presName="diagram" presStyleCnt="0">
        <dgm:presLayoutVars>
          <dgm:dir/>
          <dgm:resizeHandles val="exact"/>
        </dgm:presLayoutVars>
      </dgm:prSet>
      <dgm:spPr/>
      <dgm:t>
        <a:bodyPr/>
        <a:lstStyle/>
        <a:p>
          <a:endParaRPr lang="zh-CN" altLang="en-US"/>
        </a:p>
      </dgm:t>
    </dgm:pt>
    <dgm:pt modelId="{8FBEB933-CC25-4D35-B96F-EEB144FB2279}" type="pres">
      <dgm:prSet presAssocID="{4DE82908-DAD3-4020-A040-EF88BA42AC6D}" presName="node" presStyleLbl="node1" presStyleIdx="0" presStyleCnt="5">
        <dgm:presLayoutVars>
          <dgm:bulletEnabled val="1"/>
        </dgm:presLayoutVars>
      </dgm:prSet>
      <dgm:spPr/>
      <dgm:t>
        <a:bodyPr/>
        <a:lstStyle/>
        <a:p>
          <a:endParaRPr lang="zh-CN" altLang="en-US"/>
        </a:p>
      </dgm:t>
    </dgm:pt>
    <dgm:pt modelId="{383462F0-1F0F-48B8-83DC-9DBABD7BF906}" type="pres">
      <dgm:prSet presAssocID="{8D2518C1-25E4-4F4C-B927-884066DB0474}" presName="sibTrans" presStyleCnt="0"/>
      <dgm:spPr/>
    </dgm:pt>
    <dgm:pt modelId="{DBE7B922-7F2A-4D55-BC4F-C185A995AF8E}" type="pres">
      <dgm:prSet presAssocID="{C84F079C-3B77-434B-B122-72B466B2C491}" presName="node" presStyleLbl="node1" presStyleIdx="1" presStyleCnt="5">
        <dgm:presLayoutVars>
          <dgm:bulletEnabled val="1"/>
        </dgm:presLayoutVars>
      </dgm:prSet>
      <dgm:spPr/>
      <dgm:t>
        <a:bodyPr/>
        <a:lstStyle/>
        <a:p>
          <a:endParaRPr lang="zh-CN" altLang="en-US"/>
        </a:p>
      </dgm:t>
    </dgm:pt>
    <dgm:pt modelId="{C7DB4AF5-249F-4350-9DC4-09F783A5D12A}" type="pres">
      <dgm:prSet presAssocID="{4DC14F16-EBDD-46CE-BAEB-895D5E453C38}" presName="sibTrans" presStyleCnt="0"/>
      <dgm:spPr/>
    </dgm:pt>
    <dgm:pt modelId="{73E58480-1CE1-4AE4-8DB6-C13E1DEC668C}" type="pres">
      <dgm:prSet presAssocID="{0531C04C-2A5A-4E4F-8B09-196986FC4D3E}" presName="node" presStyleLbl="node1" presStyleIdx="2" presStyleCnt="5">
        <dgm:presLayoutVars>
          <dgm:bulletEnabled val="1"/>
        </dgm:presLayoutVars>
      </dgm:prSet>
      <dgm:spPr/>
      <dgm:t>
        <a:bodyPr/>
        <a:lstStyle/>
        <a:p>
          <a:endParaRPr lang="zh-CN" altLang="en-US"/>
        </a:p>
      </dgm:t>
    </dgm:pt>
    <dgm:pt modelId="{5B80AE2E-7825-4281-9C1A-182D3CE89886}" type="pres">
      <dgm:prSet presAssocID="{4E882460-D48D-40B0-8D24-F5FED5E28B77}" presName="sibTrans" presStyleCnt="0"/>
      <dgm:spPr/>
    </dgm:pt>
    <dgm:pt modelId="{E8D68971-B1C1-4A54-9A1D-1B5355CE6ADD}" type="pres">
      <dgm:prSet presAssocID="{F2FBC366-762D-49AC-9EBD-039955A509B5}" presName="node" presStyleLbl="node1" presStyleIdx="3" presStyleCnt="5" custLinFactNeighborY="28172">
        <dgm:presLayoutVars>
          <dgm:bulletEnabled val="1"/>
        </dgm:presLayoutVars>
      </dgm:prSet>
      <dgm:spPr/>
      <dgm:t>
        <a:bodyPr/>
        <a:lstStyle/>
        <a:p>
          <a:endParaRPr lang="zh-CN" altLang="en-US"/>
        </a:p>
      </dgm:t>
    </dgm:pt>
    <dgm:pt modelId="{4360F689-191C-43F7-86B7-24CBDDF48384}" type="pres">
      <dgm:prSet presAssocID="{FE8F4FF1-AC96-4497-B226-A2802F2D9870}" presName="sibTrans" presStyleCnt="0"/>
      <dgm:spPr/>
    </dgm:pt>
    <dgm:pt modelId="{C289159C-0D6D-460D-B18C-F69EC1DC39C6}" type="pres">
      <dgm:prSet presAssocID="{ED9FCB7F-2293-4C2C-ADE3-EFC27748B1E9}" presName="node" presStyleLbl="node1" presStyleIdx="4" presStyleCnt="5" custLinFactNeighborY="28172">
        <dgm:presLayoutVars>
          <dgm:bulletEnabled val="1"/>
        </dgm:presLayoutVars>
      </dgm:prSet>
      <dgm:spPr/>
      <dgm:t>
        <a:bodyPr/>
        <a:lstStyle/>
        <a:p>
          <a:endParaRPr lang="zh-CN" altLang="en-US"/>
        </a:p>
      </dgm:t>
    </dgm:pt>
  </dgm:ptLst>
  <dgm:cxnLst>
    <dgm:cxn modelId="{9559C7A9-B5D3-40D7-8B83-9FCE5CC85D3C}" srcId="{5BCC0C17-5963-4484-8F0C-A1F867346D16}" destId="{C84F079C-3B77-434B-B122-72B466B2C491}" srcOrd="1" destOrd="0" parTransId="{FE753288-DAAB-4912-8AF2-903BBE357343}" sibTransId="{4DC14F16-EBDD-46CE-BAEB-895D5E453C38}"/>
    <dgm:cxn modelId="{39511442-19D4-4DFF-988E-DA65218A190D}" srcId="{5BCC0C17-5963-4484-8F0C-A1F867346D16}" destId="{0531C04C-2A5A-4E4F-8B09-196986FC4D3E}" srcOrd="2" destOrd="0" parTransId="{432760F7-CD90-4AA0-A2F6-DE267F8B1ACB}" sibTransId="{4E882460-D48D-40B0-8D24-F5FED5E28B77}"/>
    <dgm:cxn modelId="{A613C8F6-378F-4E71-9015-FD201442B259}" type="presOf" srcId="{0531C04C-2A5A-4E4F-8B09-196986FC4D3E}" destId="{73E58480-1CE1-4AE4-8DB6-C13E1DEC668C}" srcOrd="0" destOrd="0" presId="urn:microsoft.com/office/officeart/2005/8/layout/default#1"/>
    <dgm:cxn modelId="{28694617-8641-400B-AFE5-FB32161EE623}" srcId="{5BCC0C17-5963-4484-8F0C-A1F867346D16}" destId="{ED9FCB7F-2293-4C2C-ADE3-EFC27748B1E9}" srcOrd="4" destOrd="0" parTransId="{D4B3E5C6-1EA7-4A3D-BB42-D7A1CDB0356F}" sibTransId="{D42C8AA0-4143-408D-967C-08457DD3E6D9}"/>
    <dgm:cxn modelId="{9CE34633-E8A4-4C23-AA31-B01D15022375}" type="presOf" srcId="{5BCC0C17-5963-4484-8F0C-A1F867346D16}" destId="{2CA2A7A2-C699-4E74-87C8-8B2B10709513}" srcOrd="0" destOrd="0" presId="urn:microsoft.com/office/officeart/2005/8/layout/default#1"/>
    <dgm:cxn modelId="{94D519CE-9CE8-4813-9159-A289E6811B8F}" type="presOf" srcId="{4DE82908-DAD3-4020-A040-EF88BA42AC6D}" destId="{8FBEB933-CC25-4D35-B96F-EEB144FB2279}" srcOrd="0" destOrd="0" presId="urn:microsoft.com/office/officeart/2005/8/layout/default#1"/>
    <dgm:cxn modelId="{E0F9A9B5-0CBC-452C-BC2C-4E8BDD5AA257}" srcId="{5BCC0C17-5963-4484-8F0C-A1F867346D16}" destId="{F2FBC366-762D-49AC-9EBD-039955A509B5}" srcOrd="3" destOrd="0" parTransId="{EF27ABE6-6E8C-4A16-B459-8DDE2CB8C323}" sibTransId="{FE8F4FF1-AC96-4497-B226-A2802F2D9870}"/>
    <dgm:cxn modelId="{32E2D792-4043-4A2D-ACBE-9804A9A13432}" type="presOf" srcId="{ED9FCB7F-2293-4C2C-ADE3-EFC27748B1E9}" destId="{C289159C-0D6D-460D-B18C-F69EC1DC39C6}" srcOrd="0" destOrd="0" presId="urn:microsoft.com/office/officeart/2005/8/layout/default#1"/>
    <dgm:cxn modelId="{635EED56-BDE8-4A63-95B8-4C4207F76794}" srcId="{5BCC0C17-5963-4484-8F0C-A1F867346D16}" destId="{4DE82908-DAD3-4020-A040-EF88BA42AC6D}" srcOrd="0" destOrd="0" parTransId="{4600A75A-A53F-4885-B0E3-FCFA31BDD056}" sibTransId="{8D2518C1-25E4-4F4C-B927-884066DB0474}"/>
    <dgm:cxn modelId="{251662FB-47FE-4A03-B47C-7AACC93378B2}" type="presOf" srcId="{F2FBC366-762D-49AC-9EBD-039955A509B5}" destId="{E8D68971-B1C1-4A54-9A1D-1B5355CE6ADD}" srcOrd="0" destOrd="0" presId="urn:microsoft.com/office/officeart/2005/8/layout/default#1"/>
    <dgm:cxn modelId="{C70D1C95-DB8C-45D4-A9BD-F6C041B001EE}" type="presOf" srcId="{C84F079C-3B77-434B-B122-72B466B2C491}" destId="{DBE7B922-7F2A-4D55-BC4F-C185A995AF8E}" srcOrd="0" destOrd="0" presId="urn:microsoft.com/office/officeart/2005/8/layout/default#1"/>
    <dgm:cxn modelId="{2DA7D417-26AF-479A-8604-8C0E999261A7}" type="presParOf" srcId="{2CA2A7A2-C699-4E74-87C8-8B2B10709513}" destId="{8FBEB933-CC25-4D35-B96F-EEB144FB2279}" srcOrd="0" destOrd="0" presId="urn:microsoft.com/office/officeart/2005/8/layout/default#1"/>
    <dgm:cxn modelId="{50406193-1668-4D28-8225-EEE8BA410361}" type="presParOf" srcId="{2CA2A7A2-C699-4E74-87C8-8B2B10709513}" destId="{383462F0-1F0F-48B8-83DC-9DBABD7BF906}" srcOrd="1" destOrd="0" presId="urn:microsoft.com/office/officeart/2005/8/layout/default#1"/>
    <dgm:cxn modelId="{E7D6CD20-877B-4D69-9D76-AC72AB1F6B3C}" type="presParOf" srcId="{2CA2A7A2-C699-4E74-87C8-8B2B10709513}" destId="{DBE7B922-7F2A-4D55-BC4F-C185A995AF8E}" srcOrd="2" destOrd="0" presId="urn:microsoft.com/office/officeart/2005/8/layout/default#1"/>
    <dgm:cxn modelId="{C3E3F33C-2354-4EAE-859E-C31155894196}" type="presParOf" srcId="{2CA2A7A2-C699-4E74-87C8-8B2B10709513}" destId="{C7DB4AF5-249F-4350-9DC4-09F783A5D12A}" srcOrd="3" destOrd="0" presId="urn:microsoft.com/office/officeart/2005/8/layout/default#1"/>
    <dgm:cxn modelId="{F715C80E-3106-4BB8-863A-D913420C0989}" type="presParOf" srcId="{2CA2A7A2-C699-4E74-87C8-8B2B10709513}" destId="{73E58480-1CE1-4AE4-8DB6-C13E1DEC668C}" srcOrd="4" destOrd="0" presId="urn:microsoft.com/office/officeart/2005/8/layout/default#1"/>
    <dgm:cxn modelId="{0494EB21-4312-48BE-B743-2643640B1980}" type="presParOf" srcId="{2CA2A7A2-C699-4E74-87C8-8B2B10709513}" destId="{5B80AE2E-7825-4281-9C1A-182D3CE89886}" srcOrd="5" destOrd="0" presId="urn:microsoft.com/office/officeart/2005/8/layout/default#1"/>
    <dgm:cxn modelId="{8A6FC80F-46D0-4A07-B861-E9430D40E5CE}" type="presParOf" srcId="{2CA2A7A2-C699-4E74-87C8-8B2B10709513}" destId="{E8D68971-B1C1-4A54-9A1D-1B5355CE6ADD}" srcOrd="6" destOrd="0" presId="urn:microsoft.com/office/officeart/2005/8/layout/default#1"/>
    <dgm:cxn modelId="{6D2C97EA-B5D3-4813-8AC3-3CDD49FBFE1A}" type="presParOf" srcId="{2CA2A7A2-C699-4E74-87C8-8B2B10709513}" destId="{4360F689-191C-43F7-86B7-24CBDDF48384}" srcOrd="7" destOrd="0" presId="urn:microsoft.com/office/officeart/2005/8/layout/default#1"/>
    <dgm:cxn modelId="{63DED245-7616-4511-B977-7767978881BF}" type="presParOf" srcId="{2CA2A7A2-C699-4E74-87C8-8B2B10709513}" destId="{C289159C-0D6D-460D-B18C-F69EC1DC39C6}" srcOrd="8" destOrd="0" presId="urn:microsoft.com/office/officeart/2005/8/layout/defaul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632D8B-88AF-4192-B525-2E87C428EF01}" type="doc">
      <dgm:prSet loTypeId="urn:microsoft.com/office/officeart/2005/8/layout/cycle3#8" loCatId="cycle" qsTypeId="urn:microsoft.com/office/officeart/2005/8/quickstyle/simple1#236" qsCatId="simple" csTypeId="urn:microsoft.com/office/officeart/2005/8/colors/accent5_5#38" csCatId="accent5" phldr="1"/>
      <dgm:spPr/>
      <dgm:t>
        <a:bodyPr/>
        <a:lstStyle/>
        <a:p>
          <a:endParaRPr lang="zh-CN" altLang="en-US"/>
        </a:p>
      </dgm:t>
    </dgm:pt>
    <dgm:pt modelId="{571D013D-3193-4585-A7A4-A2186F416F63}">
      <dgm:prSet phldrT="[文本]"/>
      <dgm:spPr/>
      <dgm:t>
        <a:bodyPr/>
        <a:lstStyle/>
        <a:p>
          <a:r>
            <a:rPr lang="zh-CN" altLang="en-US" b="1" dirty="0" smtClean="0">
              <a:solidFill>
                <a:srgbClr val="000066"/>
              </a:solidFill>
              <a:latin typeface="华文中宋" panose="02010600040101010101" pitchFamily="2" charset="-122"/>
              <a:ea typeface="华文中宋" panose="02010600040101010101" pitchFamily="2" charset="-122"/>
            </a:rPr>
            <a:t>教育变革</a:t>
          </a:r>
          <a:endParaRPr lang="zh-CN" altLang="en-US" b="1" dirty="0">
            <a:solidFill>
              <a:srgbClr val="000066"/>
            </a:solidFill>
            <a:latin typeface="华文中宋" panose="02010600040101010101" pitchFamily="2" charset="-122"/>
            <a:ea typeface="华文中宋" panose="02010600040101010101" pitchFamily="2" charset="-122"/>
          </a:endParaRPr>
        </a:p>
      </dgm:t>
    </dgm:pt>
    <dgm:pt modelId="{6306E6D2-FC3C-427F-894F-2C0908EE282D}" cxnId="{B7051E12-611E-4B0B-84A0-072992263092}" type="parTrans">
      <dgm:prSet/>
      <dgm:spPr/>
      <dgm:t>
        <a:bodyPr/>
        <a:lstStyle/>
        <a:p>
          <a:endParaRPr lang="zh-CN" altLang="en-US" b="1">
            <a:solidFill>
              <a:srgbClr val="000066"/>
            </a:solidFill>
            <a:latin typeface="华文中宋" panose="02010600040101010101" pitchFamily="2" charset="-122"/>
            <a:ea typeface="华文中宋" panose="02010600040101010101" pitchFamily="2" charset="-122"/>
          </a:endParaRPr>
        </a:p>
      </dgm:t>
    </dgm:pt>
    <dgm:pt modelId="{E263814E-DEA1-459F-BF91-5D4309CBF668}" cxnId="{B7051E12-611E-4B0B-84A0-072992263092}" type="sibTrans">
      <dgm:prSet/>
      <dgm:spPr/>
      <dgm:t>
        <a:bodyPr/>
        <a:lstStyle/>
        <a:p>
          <a:endParaRPr lang="zh-CN" altLang="en-US" b="1">
            <a:solidFill>
              <a:srgbClr val="000066"/>
            </a:solidFill>
            <a:latin typeface="华文中宋" panose="02010600040101010101" pitchFamily="2" charset="-122"/>
            <a:ea typeface="华文中宋" panose="02010600040101010101" pitchFamily="2" charset="-122"/>
          </a:endParaRPr>
        </a:p>
      </dgm:t>
    </dgm:pt>
    <dgm:pt modelId="{4DCC296A-697A-439F-8CAE-03ADA8301B39}">
      <dgm:prSet phldrT="[文本]"/>
      <dgm:spPr/>
      <dgm:t>
        <a:bodyPr/>
        <a:lstStyle/>
        <a:p>
          <a:r>
            <a:rPr lang="zh-CN" altLang="en-US" b="1" dirty="0" smtClean="0">
              <a:solidFill>
                <a:srgbClr val="000066"/>
              </a:solidFill>
              <a:latin typeface="华文中宋" panose="02010600040101010101" pitchFamily="2" charset="-122"/>
              <a:ea typeface="华文中宋" panose="02010600040101010101" pitchFamily="2" charset="-122"/>
            </a:rPr>
            <a:t>科技革命</a:t>
          </a:r>
          <a:endParaRPr lang="zh-CN" altLang="en-US" b="1" dirty="0">
            <a:solidFill>
              <a:srgbClr val="000066"/>
            </a:solidFill>
            <a:latin typeface="华文中宋" panose="02010600040101010101" pitchFamily="2" charset="-122"/>
            <a:ea typeface="华文中宋" panose="02010600040101010101" pitchFamily="2" charset="-122"/>
          </a:endParaRPr>
        </a:p>
      </dgm:t>
    </dgm:pt>
    <dgm:pt modelId="{312DF024-44B9-41C0-968F-3630F831DFBC}" cxnId="{AAD1D796-2081-413B-BDF3-86C70BCA4485}" type="parTrans">
      <dgm:prSet/>
      <dgm:spPr/>
      <dgm:t>
        <a:bodyPr/>
        <a:lstStyle/>
        <a:p>
          <a:endParaRPr lang="zh-CN" altLang="en-US" b="1">
            <a:solidFill>
              <a:srgbClr val="000066"/>
            </a:solidFill>
            <a:latin typeface="华文中宋" panose="02010600040101010101" pitchFamily="2" charset="-122"/>
            <a:ea typeface="华文中宋" panose="02010600040101010101" pitchFamily="2" charset="-122"/>
          </a:endParaRPr>
        </a:p>
      </dgm:t>
    </dgm:pt>
    <dgm:pt modelId="{567D4408-0AF1-4B94-A72D-49896B1F0F36}" cxnId="{AAD1D796-2081-413B-BDF3-86C70BCA4485}" type="sibTrans">
      <dgm:prSet/>
      <dgm:spPr/>
      <dgm:t>
        <a:bodyPr/>
        <a:lstStyle/>
        <a:p>
          <a:endParaRPr lang="zh-CN" altLang="en-US" b="1">
            <a:solidFill>
              <a:srgbClr val="000066"/>
            </a:solidFill>
            <a:latin typeface="华文中宋" panose="02010600040101010101" pitchFamily="2" charset="-122"/>
            <a:ea typeface="华文中宋" panose="02010600040101010101" pitchFamily="2" charset="-122"/>
          </a:endParaRPr>
        </a:p>
      </dgm:t>
    </dgm:pt>
    <dgm:pt modelId="{E2D6DC6D-859D-43E3-AF00-94B5E16D1E73}">
      <dgm:prSet phldrT="[文本]"/>
      <dgm:spPr/>
      <dgm:t>
        <a:bodyPr/>
        <a:lstStyle/>
        <a:p>
          <a:r>
            <a:rPr lang="zh-CN" altLang="en-US" b="1" dirty="0" smtClean="0">
              <a:solidFill>
                <a:srgbClr val="000066"/>
              </a:solidFill>
              <a:latin typeface="华文中宋" panose="02010600040101010101" pitchFamily="2" charset="-122"/>
              <a:ea typeface="华文中宋" panose="02010600040101010101" pitchFamily="2" charset="-122"/>
            </a:rPr>
            <a:t>工业革命</a:t>
          </a:r>
          <a:endParaRPr lang="zh-CN" altLang="en-US" b="1" dirty="0">
            <a:solidFill>
              <a:srgbClr val="000066"/>
            </a:solidFill>
            <a:latin typeface="华文中宋" panose="02010600040101010101" pitchFamily="2" charset="-122"/>
            <a:ea typeface="华文中宋" panose="02010600040101010101" pitchFamily="2" charset="-122"/>
          </a:endParaRPr>
        </a:p>
      </dgm:t>
    </dgm:pt>
    <dgm:pt modelId="{E7449961-84B2-40E8-A79C-AF6F720145DF}" cxnId="{488C08D2-A412-4E40-B54A-55EEE6215E3E}" type="parTrans">
      <dgm:prSet/>
      <dgm:spPr/>
      <dgm:t>
        <a:bodyPr/>
        <a:lstStyle/>
        <a:p>
          <a:endParaRPr lang="zh-CN" altLang="en-US" b="1">
            <a:solidFill>
              <a:srgbClr val="000066"/>
            </a:solidFill>
            <a:latin typeface="华文中宋" panose="02010600040101010101" pitchFamily="2" charset="-122"/>
            <a:ea typeface="华文中宋" panose="02010600040101010101" pitchFamily="2" charset="-122"/>
          </a:endParaRPr>
        </a:p>
      </dgm:t>
    </dgm:pt>
    <dgm:pt modelId="{12C2D38E-B6B5-4B7D-BC2A-CFE20AAA8383}" cxnId="{488C08D2-A412-4E40-B54A-55EEE6215E3E}" type="sibTrans">
      <dgm:prSet/>
      <dgm:spPr/>
      <dgm:t>
        <a:bodyPr/>
        <a:lstStyle/>
        <a:p>
          <a:endParaRPr lang="zh-CN" altLang="en-US" b="1">
            <a:solidFill>
              <a:srgbClr val="000066"/>
            </a:solidFill>
            <a:latin typeface="华文中宋" panose="02010600040101010101" pitchFamily="2" charset="-122"/>
            <a:ea typeface="华文中宋" panose="02010600040101010101" pitchFamily="2" charset="-122"/>
          </a:endParaRPr>
        </a:p>
      </dgm:t>
    </dgm:pt>
    <dgm:pt modelId="{6B6B52DB-BEF0-403E-A540-32D4D6E57AEE}">
      <dgm:prSet phldrT="[文本]"/>
      <dgm:spPr/>
      <dgm:t>
        <a:bodyPr/>
        <a:lstStyle/>
        <a:p>
          <a:r>
            <a:rPr lang="zh-CN" altLang="en-US" b="1" dirty="0" smtClean="0">
              <a:solidFill>
                <a:srgbClr val="000066"/>
              </a:solidFill>
              <a:latin typeface="华文中宋" panose="02010600040101010101" pitchFamily="2" charset="-122"/>
              <a:ea typeface="华文中宋" panose="02010600040101010101" pitchFamily="2" charset="-122"/>
            </a:rPr>
            <a:t>人才市场</a:t>
          </a:r>
          <a:endParaRPr lang="en-US" altLang="zh-CN" b="1" dirty="0" smtClean="0">
            <a:solidFill>
              <a:srgbClr val="000066"/>
            </a:solidFill>
            <a:latin typeface="华文中宋" panose="02010600040101010101" pitchFamily="2" charset="-122"/>
            <a:ea typeface="华文中宋" panose="02010600040101010101" pitchFamily="2" charset="-122"/>
          </a:endParaRPr>
        </a:p>
        <a:p>
          <a:r>
            <a:rPr lang="zh-CN" altLang="en-US" b="1" dirty="0" smtClean="0">
              <a:solidFill>
                <a:srgbClr val="000066"/>
              </a:solidFill>
              <a:latin typeface="华文中宋" panose="02010600040101010101" pitchFamily="2" charset="-122"/>
              <a:ea typeface="华文中宋" panose="02010600040101010101" pitchFamily="2" charset="-122"/>
            </a:rPr>
            <a:t>变化</a:t>
          </a:r>
          <a:endParaRPr lang="zh-CN" altLang="en-US" b="1" dirty="0">
            <a:solidFill>
              <a:srgbClr val="000066"/>
            </a:solidFill>
            <a:latin typeface="华文中宋" panose="02010600040101010101" pitchFamily="2" charset="-122"/>
            <a:ea typeface="华文中宋" panose="02010600040101010101" pitchFamily="2" charset="-122"/>
          </a:endParaRPr>
        </a:p>
      </dgm:t>
    </dgm:pt>
    <dgm:pt modelId="{FE298892-55B9-4DD4-A559-2528CE1918CF}" cxnId="{972C4F47-3F42-4DCA-B000-AF1398518B32}" type="parTrans">
      <dgm:prSet/>
      <dgm:spPr/>
      <dgm:t>
        <a:bodyPr/>
        <a:lstStyle/>
        <a:p>
          <a:endParaRPr lang="zh-CN" altLang="en-US" b="1">
            <a:solidFill>
              <a:srgbClr val="000066"/>
            </a:solidFill>
            <a:latin typeface="华文中宋" panose="02010600040101010101" pitchFamily="2" charset="-122"/>
            <a:ea typeface="华文中宋" panose="02010600040101010101" pitchFamily="2" charset="-122"/>
          </a:endParaRPr>
        </a:p>
      </dgm:t>
    </dgm:pt>
    <dgm:pt modelId="{DE7DEF9D-2FB4-45FE-9344-8611C5429172}" cxnId="{972C4F47-3F42-4DCA-B000-AF1398518B32}" type="sibTrans">
      <dgm:prSet/>
      <dgm:spPr/>
      <dgm:t>
        <a:bodyPr/>
        <a:lstStyle/>
        <a:p>
          <a:endParaRPr lang="zh-CN" altLang="en-US" b="1">
            <a:solidFill>
              <a:srgbClr val="000066"/>
            </a:solidFill>
            <a:latin typeface="华文中宋" panose="02010600040101010101" pitchFamily="2" charset="-122"/>
            <a:ea typeface="华文中宋" panose="02010600040101010101" pitchFamily="2" charset="-122"/>
          </a:endParaRPr>
        </a:p>
      </dgm:t>
    </dgm:pt>
    <dgm:pt modelId="{890301DD-7B6C-4F8C-94B1-21E4FC39A175}" type="pres">
      <dgm:prSet presAssocID="{BF632D8B-88AF-4192-B525-2E87C428EF01}" presName="Name0" presStyleCnt="0">
        <dgm:presLayoutVars>
          <dgm:dir/>
          <dgm:resizeHandles val="exact"/>
        </dgm:presLayoutVars>
      </dgm:prSet>
      <dgm:spPr/>
      <dgm:t>
        <a:bodyPr/>
        <a:lstStyle/>
        <a:p>
          <a:endParaRPr lang="zh-CN" altLang="en-US"/>
        </a:p>
      </dgm:t>
    </dgm:pt>
    <dgm:pt modelId="{E2E5612D-D7C8-40DA-BB36-9C40BC1C00B9}" type="pres">
      <dgm:prSet presAssocID="{BF632D8B-88AF-4192-B525-2E87C428EF01}" presName="cycle" presStyleCnt="0"/>
      <dgm:spPr/>
    </dgm:pt>
    <dgm:pt modelId="{8BC5023D-32BE-4E11-B863-4A1EEF5F0CE0}" type="pres">
      <dgm:prSet presAssocID="{571D013D-3193-4585-A7A4-A2186F416F63}" presName="nodeFirstNode" presStyleLbl="node1" presStyleIdx="0" presStyleCnt="4">
        <dgm:presLayoutVars>
          <dgm:bulletEnabled val="1"/>
        </dgm:presLayoutVars>
      </dgm:prSet>
      <dgm:spPr/>
      <dgm:t>
        <a:bodyPr/>
        <a:lstStyle/>
        <a:p>
          <a:endParaRPr lang="zh-CN" altLang="en-US"/>
        </a:p>
      </dgm:t>
    </dgm:pt>
    <dgm:pt modelId="{01FC0A7E-085D-4657-87FC-42F10D00752C}" type="pres">
      <dgm:prSet presAssocID="{E263814E-DEA1-459F-BF91-5D4309CBF668}" presName="sibTransFirstNode" presStyleLbl="bgShp" presStyleIdx="0" presStyleCnt="1"/>
      <dgm:spPr/>
      <dgm:t>
        <a:bodyPr/>
        <a:lstStyle/>
        <a:p>
          <a:endParaRPr lang="zh-CN" altLang="en-US"/>
        </a:p>
      </dgm:t>
    </dgm:pt>
    <dgm:pt modelId="{FF44F671-E644-4887-971D-79ACECA826B4}" type="pres">
      <dgm:prSet presAssocID="{4DCC296A-697A-439F-8CAE-03ADA8301B39}" presName="nodeFollowingNodes" presStyleLbl="node1" presStyleIdx="1" presStyleCnt="4">
        <dgm:presLayoutVars>
          <dgm:bulletEnabled val="1"/>
        </dgm:presLayoutVars>
      </dgm:prSet>
      <dgm:spPr/>
      <dgm:t>
        <a:bodyPr/>
        <a:lstStyle/>
        <a:p>
          <a:endParaRPr lang="zh-CN" altLang="en-US"/>
        </a:p>
      </dgm:t>
    </dgm:pt>
    <dgm:pt modelId="{EA782342-17BA-4F77-A183-898CC0D7B565}" type="pres">
      <dgm:prSet presAssocID="{E2D6DC6D-859D-43E3-AF00-94B5E16D1E73}" presName="nodeFollowingNodes" presStyleLbl="node1" presStyleIdx="2" presStyleCnt="4">
        <dgm:presLayoutVars>
          <dgm:bulletEnabled val="1"/>
        </dgm:presLayoutVars>
      </dgm:prSet>
      <dgm:spPr/>
      <dgm:t>
        <a:bodyPr/>
        <a:lstStyle/>
        <a:p>
          <a:endParaRPr lang="zh-CN" altLang="en-US"/>
        </a:p>
      </dgm:t>
    </dgm:pt>
    <dgm:pt modelId="{8D62E372-6BA5-42A1-9710-39A3E7FD7E58}" type="pres">
      <dgm:prSet presAssocID="{6B6B52DB-BEF0-403E-A540-32D4D6E57AEE}" presName="nodeFollowingNodes" presStyleLbl="node1" presStyleIdx="3" presStyleCnt="4">
        <dgm:presLayoutVars>
          <dgm:bulletEnabled val="1"/>
        </dgm:presLayoutVars>
      </dgm:prSet>
      <dgm:spPr/>
      <dgm:t>
        <a:bodyPr/>
        <a:lstStyle/>
        <a:p>
          <a:endParaRPr lang="zh-CN" altLang="en-US"/>
        </a:p>
      </dgm:t>
    </dgm:pt>
  </dgm:ptLst>
  <dgm:cxnLst>
    <dgm:cxn modelId="{EA47CCD3-FCD8-4FAB-B307-2180B99F6475}" type="presOf" srcId="{571D013D-3193-4585-A7A4-A2186F416F63}" destId="{8BC5023D-32BE-4E11-B863-4A1EEF5F0CE0}" srcOrd="0" destOrd="0" presId="urn:microsoft.com/office/officeart/2005/8/layout/cycle3#8"/>
    <dgm:cxn modelId="{CC1AA154-7E3C-4B67-AB07-64772EAC6285}" type="presOf" srcId="{E2D6DC6D-859D-43E3-AF00-94B5E16D1E73}" destId="{EA782342-17BA-4F77-A183-898CC0D7B565}" srcOrd="0" destOrd="0" presId="urn:microsoft.com/office/officeart/2005/8/layout/cycle3#8"/>
    <dgm:cxn modelId="{0716339E-F685-495B-BFDA-CF4ABAE6B9A0}" type="presOf" srcId="{6B6B52DB-BEF0-403E-A540-32D4D6E57AEE}" destId="{8D62E372-6BA5-42A1-9710-39A3E7FD7E58}" srcOrd="0" destOrd="0" presId="urn:microsoft.com/office/officeart/2005/8/layout/cycle3#8"/>
    <dgm:cxn modelId="{B7051E12-611E-4B0B-84A0-072992263092}" srcId="{BF632D8B-88AF-4192-B525-2E87C428EF01}" destId="{571D013D-3193-4585-A7A4-A2186F416F63}" srcOrd="0" destOrd="0" parTransId="{6306E6D2-FC3C-427F-894F-2C0908EE282D}" sibTransId="{E263814E-DEA1-459F-BF91-5D4309CBF668}"/>
    <dgm:cxn modelId="{488C08D2-A412-4E40-B54A-55EEE6215E3E}" srcId="{BF632D8B-88AF-4192-B525-2E87C428EF01}" destId="{E2D6DC6D-859D-43E3-AF00-94B5E16D1E73}" srcOrd="2" destOrd="0" parTransId="{E7449961-84B2-40E8-A79C-AF6F720145DF}" sibTransId="{12C2D38E-B6B5-4B7D-BC2A-CFE20AAA8383}"/>
    <dgm:cxn modelId="{5A06B10E-877C-4BBB-926D-8BAADD7F7638}" type="presOf" srcId="{E263814E-DEA1-459F-BF91-5D4309CBF668}" destId="{01FC0A7E-085D-4657-87FC-42F10D00752C}" srcOrd="0" destOrd="0" presId="urn:microsoft.com/office/officeart/2005/8/layout/cycle3#8"/>
    <dgm:cxn modelId="{5E3E7378-3389-4D25-9A61-80873871B2F3}" type="presOf" srcId="{4DCC296A-697A-439F-8CAE-03ADA8301B39}" destId="{FF44F671-E644-4887-971D-79ACECA826B4}" srcOrd="0" destOrd="0" presId="urn:microsoft.com/office/officeart/2005/8/layout/cycle3#8"/>
    <dgm:cxn modelId="{972C4F47-3F42-4DCA-B000-AF1398518B32}" srcId="{BF632D8B-88AF-4192-B525-2E87C428EF01}" destId="{6B6B52DB-BEF0-403E-A540-32D4D6E57AEE}" srcOrd="3" destOrd="0" parTransId="{FE298892-55B9-4DD4-A559-2528CE1918CF}" sibTransId="{DE7DEF9D-2FB4-45FE-9344-8611C5429172}"/>
    <dgm:cxn modelId="{AAD1D796-2081-413B-BDF3-86C70BCA4485}" srcId="{BF632D8B-88AF-4192-B525-2E87C428EF01}" destId="{4DCC296A-697A-439F-8CAE-03ADA8301B39}" srcOrd="1" destOrd="0" parTransId="{312DF024-44B9-41C0-968F-3630F831DFBC}" sibTransId="{567D4408-0AF1-4B94-A72D-49896B1F0F36}"/>
    <dgm:cxn modelId="{F150A885-8F8A-4D85-BC69-B12AA1361A65}" type="presOf" srcId="{BF632D8B-88AF-4192-B525-2E87C428EF01}" destId="{890301DD-7B6C-4F8C-94B1-21E4FC39A175}" srcOrd="0" destOrd="0" presId="urn:microsoft.com/office/officeart/2005/8/layout/cycle3#8"/>
    <dgm:cxn modelId="{8E6DB926-7F72-4C16-9F66-890AEC8E3C3B}" type="presParOf" srcId="{890301DD-7B6C-4F8C-94B1-21E4FC39A175}" destId="{E2E5612D-D7C8-40DA-BB36-9C40BC1C00B9}" srcOrd="0" destOrd="0" presId="urn:microsoft.com/office/officeart/2005/8/layout/cycle3#8"/>
    <dgm:cxn modelId="{291D3546-DF1C-4C45-870C-8B9E1A7447F4}" type="presParOf" srcId="{E2E5612D-D7C8-40DA-BB36-9C40BC1C00B9}" destId="{8BC5023D-32BE-4E11-B863-4A1EEF5F0CE0}" srcOrd="0" destOrd="0" presId="urn:microsoft.com/office/officeart/2005/8/layout/cycle3#8"/>
    <dgm:cxn modelId="{53192C26-324D-43F5-99C8-1C198D91971E}" type="presParOf" srcId="{E2E5612D-D7C8-40DA-BB36-9C40BC1C00B9}" destId="{01FC0A7E-085D-4657-87FC-42F10D00752C}" srcOrd="1" destOrd="0" presId="urn:microsoft.com/office/officeart/2005/8/layout/cycle3#8"/>
    <dgm:cxn modelId="{88FA5FA5-6CC2-4F83-B07E-9341B49E9CFB}" type="presParOf" srcId="{E2E5612D-D7C8-40DA-BB36-9C40BC1C00B9}" destId="{FF44F671-E644-4887-971D-79ACECA826B4}" srcOrd="2" destOrd="0" presId="urn:microsoft.com/office/officeart/2005/8/layout/cycle3#8"/>
    <dgm:cxn modelId="{6D0B02F0-9F2A-4253-BB6C-B2B726ACA3C0}" type="presParOf" srcId="{E2E5612D-D7C8-40DA-BB36-9C40BC1C00B9}" destId="{EA782342-17BA-4F77-A183-898CC0D7B565}" srcOrd="3" destOrd="0" presId="urn:microsoft.com/office/officeart/2005/8/layout/cycle3#8"/>
    <dgm:cxn modelId="{14A09F27-489E-4F92-A94B-BC73C9C34CD8}" type="presParOf" srcId="{E2E5612D-D7C8-40DA-BB36-9C40BC1C00B9}" destId="{8D62E372-6BA5-42A1-9710-39A3E7FD7E58}" srcOrd="4" destOrd="0" presId="urn:microsoft.com/office/officeart/2005/8/layout/cycle3#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230D45-B084-4B40-A053-FBCE5E9B733E}" type="doc">
      <dgm:prSet loTypeId="urn:microsoft.com/office/officeart/2005/8/layout/default" loCatId="list" qsTypeId="urn:microsoft.com/office/officeart/2005/8/quickstyle/simple1#16" qsCatId="simple" csTypeId="urn:microsoft.com/office/officeart/2005/8/colors/accent5_5" csCatId="accent5" phldr="1"/>
      <dgm:spPr/>
      <dgm:t>
        <a:bodyPr/>
        <a:lstStyle/>
        <a:p>
          <a:endParaRPr lang="zh-CN" altLang="en-US"/>
        </a:p>
      </dgm:t>
    </dgm:pt>
    <dgm:pt modelId="{4D6604CE-9C59-4157-BCDF-3F63B2FD39FF}">
      <dgm:prSet phldrT="[文本]" custT="1"/>
      <dgm:spPr/>
      <dgm:t>
        <a:bodyPr/>
        <a:lstStyle/>
        <a:p>
          <a:r>
            <a:rPr lang="zh-CN" altLang="en-US" sz="1200" b="1" dirty="0" smtClean="0">
              <a:solidFill>
                <a:srgbClr val="000066"/>
              </a:solidFill>
              <a:latin typeface="华文中宋" panose="02010600040101010101" pitchFamily="2" charset="-122"/>
              <a:ea typeface="华文中宋" panose="02010600040101010101" pitchFamily="2" charset="-122"/>
            </a:rPr>
            <a:t>发展新经济要求面向未来布局新兴工科专业</a:t>
          </a:r>
          <a:endParaRPr lang="zh-CN" altLang="en-US" sz="1200" b="1" dirty="0">
            <a:solidFill>
              <a:srgbClr val="000066"/>
            </a:solidFill>
            <a:latin typeface="华文中宋" panose="02010600040101010101" pitchFamily="2" charset="-122"/>
            <a:ea typeface="华文中宋" panose="02010600040101010101" pitchFamily="2" charset="-122"/>
          </a:endParaRPr>
        </a:p>
      </dgm:t>
    </dgm:pt>
    <dgm:pt modelId="{AA7E578D-AE4F-49A9-8FC5-4534284A2378}" cxnId="{9E60CAA5-8022-43CF-9DDD-E4E928AED61E}" type="parTrans">
      <dgm:prSet/>
      <dgm:spPr/>
      <dgm:t>
        <a:bodyPr/>
        <a:lstStyle/>
        <a:p>
          <a:endParaRPr lang="zh-CN" altLang="en-US" sz="1200" b="1">
            <a:solidFill>
              <a:srgbClr val="000066"/>
            </a:solidFill>
            <a:latin typeface="华文中宋" panose="02010600040101010101" pitchFamily="2" charset="-122"/>
            <a:ea typeface="华文中宋" panose="02010600040101010101" pitchFamily="2" charset="-122"/>
          </a:endParaRPr>
        </a:p>
      </dgm:t>
    </dgm:pt>
    <dgm:pt modelId="{79CA3149-28C4-4EBF-AF70-1B0705904FF8}" cxnId="{9E60CAA5-8022-43CF-9DDD-E4E928AED61E}" type="sibTrans">
      <dgm:prSet/>
      <dgm:spPr/>
      <dgm:t>
        <a:bodyPr/>
        <a:lstStyle/>
        <a:p>
          <a:endParaRPr lang="zh-CN" altLang="en-US" sz="1200" b="1">
            <a:solidFill>
              <a:srgbClr val="000066"/>
            </a:solidFill>
            <a:latin typeface="华文中宋" panose="02010600040101010101" pitchFamily="2" charset="-122"/>
            <a:ea typeface="华文中宋" panose="02010600040101010101" pitchFamily="2" charset="-122"/>
          </a:endParaRPr>
        </a:p>
      </dgm:t>
    </dgm:pt>
    <dgm:pt modelId="{A31BD477-1D59-48E7-B13E-01AA38E4DEB2}">
      <dgm:prSet phldrT="[文本]" custT="1"/>
      <dgm:spPr/>
      <dgm:t>
        <a:bodyPr/>
        <a:lstStyle/>
        <a:p>
          <a:r>
            <a:rPr lang="zh-CN" altLang="en-US" sz="1200" b="1" dirty="0" smtClean="0">
              <a:solidFill>
                <a:srgbClr val="000066"/>
              </a:solidFill>
              <a:latin typeface="华文中宋" panose="02010600040101010101" pitchFamily="2" charset="-122"/>
              <a:ea typeface="华文中宋" panose="02010600040101010101" pitchFamily="2" charset="-122"/>
            </a:rPr>
            <a:t>发展新经济要求工程科技人才具备更高的创新创业能力和跨界融合能力 </a:t>
          </a:r>
          <a:endParaRPr lang="zh-CN" altLang="en-US" sz="1200" b="1" dirty="0">
            <a:solidFill>
              <a:srgbClr val="000066"/>
            </a:solidFill>
            <a:latin typeface="华文中宋" panose="02010600040101010101" pitchFamily="2" charset="-122"/>
            <a:ea typeface="华文中宋" panose="02010600040101010101" pitchFamily="2" charset="-122"/>
          </a:endParaRPr>
        </a:p>
      </dgm:t>
    </dgm:pt>
    <dgm:pt modelId="{8D83417D-CA35-4FC2-B647-8A2019996208}" cxnId="{BEDE5C18-B72F-4B4C-BC34-457E6EFD78E1}" type="parTrans">
      <dgm:prSet/>
      <dgm:spPr/>
      <dgm:t>
        <a:bodyPr/>
        <a:lstStyle/>
        <a:p>
          <a:endParaRPr lang="zh-CN" altLang="en-US" sz="1200" b="1">
            <a:solidFill>
              <a:srgbClr val="000066"/>
            </a:solidFill>
            <a:latin typeface="华文中宋" panose="02010600040101010101" pitchFamily="2" charset="-122"/>
            <a:ea typeface="华文中宋" panose="02010600040101010101" pitchFamily="2" charset="-122"/>
          </a:endParaRPr>
        </a:p>
      </dgm:t>
    </dgm:pt>
    <dgm:pt modelId="{37A9D409-C644-48C9-ACB9-12CCBF97C0E9}" cxnId="{BEDE5C18-B72F-4B4C-BC34-457E6EFD78E1}" type="sibTrans">
      <dgm:prSet/>
      <dgm:spPr/>
      <dgm:t>
        <a:bodyPr/>
        <a:lstStyle/>
        <a:p>
          <a:endParaRPr lang="zh-CN" altLang="en-US" sz="1200" b="1">
            <a:solidFill>
              <a:srgbClr val="000066"/>
            </a:solidFill>
            <a:latin typeface="华文中宋" panose="02010600040101010101" pitchFamily="2" charset="-122"/>
            <a:ea typeface="华文中宋" panose="02010600040101010101" pitchFamily="2" charset="-122"/>
          </a:endParaRPr>
        </a:p>
      </dgm:t>
    </dgm:pt>
    <dgm:pt modelId="{A4D1E7BB-9CB0-45E5-94BF-085223DC66B3}">
      <dgm:prSet phldrT="[文本]" custT="1"/>
      <dgm:spPr/>
      <dgm:t>
        <a:bodyPr/>
        <a:lstStyle/>
        <a:p>
          <a:r>
            <a:rPr lang="zh-CN" altLang="en-US" sz="1200" b="1" dirty="0" smtClean="0">
              <a:solidFill>
                <a:srgbClr val="000066"/>
              </a:solidFill>
              <a:latin typeface="华文中宋" panose="02010600040101010101" pitchFamily="2" charset="-122"/>
              <a:ea typeface="华文中宋" panose="02010600040101010101" pitchFamily="2" charset="-122"/>
            </a:rPr>
            <a:t>发展新经济要求建立更加多样化和个性化的工程教育培养模式</a:t>
          </a:r>
          <a:endParaRPr lang="zh-CN" altLang="en-US" sz="1200" b="1" dirty="0">
            <a:solidFill>
              <a:srgbClr val="000066"/>
            </a:solidFill>
            <a:latin typeface="华文中宋" panose="02010600040101010101" pitchFamily="2" charset="-122"/>
            <a:ea typeface="华文中宋" panose="02010600040101010101" pitchFamily="2" charset="-122"/>
          </a:endParaRPr>
        </a:p>
      </dgm:t>
    </dgm:pt>
    <dgm:pt modelId="{8B2AB040-B168-4C70-AA97-060716683FAB}" cxnId="{FC543257-0CE9-4C2D-BC9A-FB0167AD12D6}" type="parTrans">
      <dgm:prSet/>
      <dgm:spPr/>
      <dgm:t>
        <a:bodyPr/>
        <a:lstStyle/>
        <a:p>
          <a:endParaRPr lang="zh-CN" altLang="en-US" sz="1200" b="1">
            <a:solidFill>
              <a:srgbClr val="000066"/>
            </a:solidFill>
            <a:latin typeface="华文中宋" panose="02010600040101010101" pitchFamily="2" charset="-122"/>
            <a:ea typeface="华文中宋" panose="02010600040101010101" pitchFamily="2" charset="-122"/>
          </a:endParaRPr>
        </a:p>
      </dgm:t>
    </dgm:pt>
    <dgm:pt modelId="{70552290-A640-4189-B654-43C06FBAD8E3}" cxnId="{FC543257-0CE9-4C2D-BC9A-FB0167AD12D6}" type="sibTrans">
      <dgm:prSet/>
      <dgm:spPr/>
      <dgm:t>
        <a:bodyPr/>
        <a:lstStyle/>
        <a:p>
          <a:endParaRPr lang="zh-CN" altLang="en-US" sz="1200" b="1">
            <a:solidFill>
              <a:srgbClr val="000066"/>
            </a:solidFill>
            <a:latin typeface="华文中宋" panose="02010600040101010101" pitchFamily="2" charset="-122"/>
            <a:ea typeface="华文中宋" panose="02010600040101010101" pitchFamily="2" charset="-122"/>
          </a:endParaRPr>
        </a:p>
      </dgm:t>
    </dgm:pt>
    <dgm:pt modelId="{B134CB04-50D9-4E32-ABFD-7C1AAB0A6300}">
      <dgm:prSet phldrT="[文本]" custT="1"/>
      <dgm:spPr/>
      <dgm:t>
        <a:bodyPr/>
        <a:lstStyle/>
        <a:p>
          <a:r>
            <a:rPr lang="zh-CN" altLang="en-US" sz="1200" b="1" dirty="0" smtClean="0">
              <a:solidFill>
                <a:srgbClr val="000066"/>
              </a:solidFill>
              <a:latin typeface="华文中宋" panose="02010600040101010101" pitchFamily="2" charset="-122"/>
              <a:ea typeface="华文中宋" panose="02010600040101010101" pitchFamily="2" charset="-122"/>
            </a:rPr>
            <a:t>发展新经济的国际经验要求加快发展新工科</a:t>
          </a:r>
          <a:endParaRPr lang="zh-CN" altLang="en-US" sz="1200" b="1" dirty="0">
            <a:solidFill>
              <a:srgbClr val="000066"/>
            </a:solidFill>
            <a:latin typeface="华文中宋" panose="02010600040101010101" pitchFamily="2" charset="-122"/>
            <a:ea typeface="华文中宋" panose="02010600040101010101" pitchFamily="2" charset="-122"/>
          </a:endParaRPr>
        </a:p>
      </dgm:t>
    </dgm:pt>
    <dgm:pt modelId="{65183D19-1A4C-4FD7-9F4B-7149B1991762}" cxnId="{A5656B58-12E0-4103-B17D-757C73EFADB6}" type="parTrans">
      <dgm:prSet/>
      <dgm:spPr/>
      <dgm:t>
        <a:bodyPr/>
        <a:lstStyle/>
        <a:p>
          <a:endParaRPr lang="zh-CN" altLang="en-US" sz="1200" b="1">
            <a:solidFill>
              <a:srgbClr val="000066"/>
            </a:solidFill>
            <a:latin typeface="华文中宋" panose="02010600040101010101" pitchFamily="2" charset="-122"/>
            <a:ea typeface="华文中宋" panose="02010600040101010101" pitchFamily="2" charset="-122"/>
          </a:endParaRPr>
        </a:p>
      </dgm:t>
    </dgm:pt>
    <dgm:pt modelId="{C04D101E-55D6-4EF7-B36C-4AA8F0CBE087}" cxnId="{A5656B58-12E0-4103-B17D-757C73EFADB6}" type="sibTrans">
      <dgm:prSet/>
      <dgm:spPr/>
      <dgm:t>
        <a:bodyPr/>
        <a:lstStyle/>
        <a:p>
          <a:endParaRPr lang="zh-CN" altLang="en-US" sz="1200" b="1">
            <a:solidFill>
              <a:srgbClr val="000066"/>
            </a:solidFill>
            <a:latin typeface="华文中宋" panose="02010600040101010101" pitchFamily="2" charset="-122"/>
            <a:ea typeface="华文中宋" panose="02010600040101010101" pitchFamily="2" charset="-122"/>
          </a:endParaRPr>
        </a:p>
      </dgm:t>
    </dgm:pt>
    <dgm:pt modelId="{F9BF38A7-A8D7-4572-9CA8-AD988C0432FF}" type="pres">
      <dgm:prSet presAssocID="{4A230D45-B084-4B40-A053-FBCE5E9B733E}" presName="diagram" presStyleCnt="0">
        <dgm:presLayoutVars>
          <dgm:dir/>
          <dgm:resizeHandles val="exact"/>
        </dgm:presLayoutVars>
      </dgm:prSet>
      <dgm:spPr/>
      <dgm:t>
        <a:bodyPr/>
        <a:lstStyle/>
        <a:p>
          <a:endParaRPr lang="zh-CN" altLang="en-US"/>
        </a:p>
      </dgm:t>
    </dgm:pt>
    <dgm:pt modelId="{93ECB6CE-3C59-4F7F-8F70-3CB4C2E076FF}" type="pres">
      <dgm:prSet presAssocID="{4D6604CE-9C59-4157-BCDF-3F63B2FD39FF}" presName="node" presStyleLbl="node1" presStyleIdx="0" presStyleCnt="4">
        <dgm:presLayoutVars>
          <dgm:bulletEnabled val="1"/>
        </dgm:presLayoutVars>
      </dgm:prSet>
      <dgm:spPr/>
      <dgm:t>
        <a:bodyPr/>
        <a:lstStyle/>
        <a:p>
          <a:endParaRPr lang="zh-CN" altLang="en-US"/>
        </a:p>
      </dgm:t>
    </dgm:pt>
    <dgm:pt modelId="{CCCEF096-EEAA-4DA5-8BB6-AD9A51DE4B35}" type="pres">
      <dgm:prSet presAssocID="{79CA3149-28C4-4EBF-AF70-1B0705904FF8}" presName="sibTrans" presStyleCnt="0"/>
      <dgm:spPr/>
    </dgm:pt>
    <dgm:pt modelId="{BCAC9F81-CF54-447E-A43B-552A454D8BB4}" type="pres">
      <dgm:prSet presAssocID="{A31BD477-1D59-48E7-B13E-01AA38E4DEB2}" presName="node" presStyleLbl="node1" presStyleIdx="1" presStyleCnt="4">
        <dgm:presLayoutVars>
          <dgm:bulletEnabled val="1"/>
        </dgm:presLayoutVars>
      </dgm:prSet>
      <dgm:spPr/>
      <dgm:t>
        <a:bodyPr/>
        <a:lstStyle/>
        <a:p>
          <a:endParaRPr lang="zh-CN" altLang="en-US"/>
        </a:p>
      </dgm:t>
    </dgm:pt>
    <dgm:pt modelId="{3B872641-1951-430F-AC7D-126D9A8CCC62}" type="pres">
      <dgm:prSet presAssocID="{37A9D409-C644-48C9-ACB9-12CCBF97C0E9}" presName="sibTrans" presStyleCnt="0"/>
      <dgm:spPr/>
    </dgm:pt>
    <dgm:pt modelId="{9B9CB86E-C58F-4774-8266-F70D90CEBA78}" type="pres">
      <dgm:prSet presAssocID="{A4D1E7BB-9CB0-45E5-94BF-085223DC66B3}" presName="node" presStyleLbl="node1" presStyleIdx="2" presStyleCnt="4">
        <dgm:presLayoutVars>
          <dgm:bulletEnabled val="1"/>
        </dgm:presLayoutVars>
      </dgm:prSet>
      <dgm:spPr/>
      <dgm:t>
        <a:bodyPr/>
        <a:lstStyle/>
        <a:p>
          <a:endParaRPr lang="zh-CN" altLang="en-US"/>
        </a:p>
      </dgm:t>
    </dgm:pt>
    <dgm:pt modelId="{C93D5C5C-BAC2-4879-8BD5-9C8D730E33EB}" type="pres">
      <dgm:prSet presAssocID="{70552290-A640-4189-B654-43C06FBAD8E3}" presName="sibTrans" presStyleCnt="0"/>
      <dgm:spPr/>
    </dgm:pt>
    <dgm:pt modelId="{0724903F-2372-4AED-8818-221C659CAD25}" type="pres">
      <dgm:prSet presAssocID="{B134CB04-50D9-4E32-ABFD-7C1AAB0A6300}" presName="node" presStyleLbl="node1" presStyleIdx="3" presStyleCnt="4">
        <dgm:presLayoutVars>
          <dgm:bulletEnabled val="1"/>
        </dgm:presLayoutVars>
      </dgm:prSet>
      <dgm:spPr/>
      <dgm:t>
        <a:bodyPr/>
        <a:lstStyle/>
        <a:p>
          <a:endParaRPr lang="zh-CN" altLang="en-US"/>
        </a:p>
      </dgm:t>
    </dgm:pt>
  </dgm:ptLst>
  <dgm:cxnLst>
    <dgm:cxn modelId="{FC543257-0CE9-4C2D-BC9A-FB0167AD12D6}" srcId="{4A230D45-B084-4B40-A053-FBCE5E9B733E}" destId="{A4D1E7BB-9CB0-45E5-94BF-085223DC66B3}" srcOrd="2" destOrd="0" parTransId="{8B2AB040-B168-4C70-AA97-060716683FAB}" sibTransId="{70552290-A640-4189-B654-43C06FBAD8E3}"/>
    <dgm:cxn modelId="{A5656B58-12E0-4103-B17D-757C73EFADB6}" srcId="{4A230D45-B084-4B40-A053-FBCE5E9B733E}" destId="{B134CB04-50D9-4E32-ABFD-7C1AAB0A6300}" srcOrd="3" destOrd="0" parTransId="{65183D19-1A4C-4FD7-9F4B-7149B1991762}" sibTransId="{C04D101E-55D6-4EF7-B36C-4AA8F0CBE087}"/>
    <dgm:cxn modelId="{00F3660F-15CB-464B-9C8D-3E0BB045D9EF}" type="presOf" srcId="{4D6604CE-9C59-4157-BCDF-3F63B2FD39FF}" destId="{93ECB6CE-3C59-4F7F-8F70-3CB4C2E076FF}" srcOrd="0" destOrd="0" presId="urn:microsoft.com/office/officeart/2005/8/layout/default"/>
    <dgm:cxn modelId="{DBB9EBE6-362F-4F3D-92A1-9CAEDFA7844D}" type="presOf" srcId="{B134CB04-50D9-4E32-ABFD-7C1AAB0A6300}" destId="{0724903F-2372-4AED-8818-221C659CAD25}" srcOrd="0" destOrd="0" presId="urn:microsoft.com/office/officeart/2005/8/layout/default"/>
    <dgm:cxn modelId="{9B0B9E4F-7F19-4639-A085-9CF736575EF9}" type="presOf" srcId="{4A230D45-B084-4B40-A053-FBCE5E9B733E}" destId="{F9BF38A7-A8D7-4572-9CA8-AD988C0432FF}" srcOrd="0" destOrd="0" presId="urn:microsoft.com/office/officeart/2005/8/layout/default"/>
    <dgm:cxn modelId="{9E60CAA5-8022-43CF-9DDD-E4E928AED61E}" srcId="{4A230D45-B084-4B40-A053-FBCE5E9B733E}" destId="{4D6604CE-9C59-4157-BCDF-3F63B2FD39FF}" srcOrd="0" destOrd="0" parTransId="{AA7E578D-AE4F-49A9-8FC5-4534284A2378}" sibTransId="{79CA3149-28C4-4EBF-AF70-1B0705904FF8}"/>
    <dgm:cxn modelId="{E180BF67-D612-4265-B28E-7F87CDD4B605}" type="presOf" srcId="{A4D1E7BB-9CB0-45E5-94BF-085223DC66B3}" destId="{9B9CB86E-C58F-4774-8266-F70D90CEBA78}" srcOrd="0" destOrd="0" presId="urn:microsoft.com/office/officeart/2005/8/layout/default"/>
    <dgm:cxn modelId="{55816D64-0692-4E28-9ED1-97F8BBEC8E03}" type="presOf" srcId="{A31BD477-1D59-48E7-B13E-01AA38E4DEB2}" destId="{BCAC9F81-CF54-447E-A43B-552A454D8BB4}" srcOrd="0" destOrd="0" presId="urn:microsoft.com/office/officeart/2005/8/layout/default"/>
    <dgm:cxn modelId="{BEDE5C18-B72F-4B4C-BC34-457E6EFD78E1}" srcId="{4A230D45-B084-4B40-A053-FBCE5E9B733E}" destId="{A31BD477-1D59-48E7-B13E-01AA38E4DEB2}" srcOrd="1" destOrd="0" parTransId="{8D83417D-CA35-4FC2-B647-8A2019996208}" sibTransId="{37A9D409-C644-48C9-ACB9-12CCBF97C0E9}"/>
    <dgm:cxn modelId="{70699640-A8FB-4A21-A483-2D12D77BBBAC}" type="presParOf" srcId="{F9BF38A7-A8D7-4572-9CA8-AD988C0432FF}" destId="{93ECB6CE-3C59-4F7F-8F70-3CB4C2E076FF}" srcOrd="0" destOrd="0" presId="urn:microsoft.com/office/officeart/2005/8/layout/default"/>
    <dgm:cxn modelId="{7DE1FD6A-4A5F-4876-8585-B2550CD70892}" type="presParOf" srcId="{F9BF38A7-A8D7-4572-9CA8-AD988C0432FF}" destId="{CCCEF096-EEAA-4DA5-8BB6-AD9A51DE4B35}" srcOrd="1" destOrd="0" presId="urn:microsoft.com/office/officeart/2005/8/layout/default"/>
    <dgm:cxn modelId="{E30FAC33-B960-4B96-B13F-883A5EA60381}" type="presParOf" srcId="{F9BF38A7-A8D7-4572-9CA8-AD988C0432FF}" destId="{BCAC9F81-CF54-447E-A43B-552A454D8BB4}" srcOrd="2" destOrd="0" presId="urn:microsoft.com/office/officeart/2005/8/layout/default"/>
    <dgm:cxn modelId="{65CC9151-39AB-4C01-9271-8A3B4B84E727}" type="presParOf" srcId="{F9BF38A7-A8D7-4572-9CA8-AD988C0432FF}" destId="{3B872641-1951-430F-AC7D-126D9A8CCC62}" srcOrd="3" destOrd="0" presId="urn:microsoft.com/office/officeart/2005/8/layout/default"/>
    <dgm:cxn modelId="{4D1B4D49-EB46-4C7C-A6E1-410C1AF4EA6A}" type="presParOf" srcId="{F9BF38A7-A8D7-4572-9CA8-AD988C0432FF}" destId="{9B9CB86E-C58F-4774-8266-F70D90CEBA78}" srcOrd="4" destOrd="0" presId="urn:microsoft.com/office/officeart/2005/8/layout/default"/>
    <dgm:cxn modelId="{AB01B9D4-71E5-43D4-9D60-9D7F5DEB1D33}" type="presParOf" srcId="{F9BF38A7-A8D7-4572-9CA8-AD988C0432FF}" destId="{C93D5C5C-BAC2-4879-8BD5-9C8D730E33EB}" srcOrd="5" destOrd="0" presId="urn:microsoft.com/office/officeart/2005/8/layout/default"/>
    <dgm:cxn modelId="{F237D717-45DE-4094-A569-41BA8AEA56B1}" type="presParOf" srcId="{F9BF38A7-A8D7-4572-9CA8-AD988C0432FF}" destId="{0724903F-2372-4AED-8818-221C659CAD2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704856" cy="432048"/>
        <a:chOff x="0" y="0"/>
        <a:chExt cx="7704856" cy="432048"/>
      </a:xfrm>
    </dsp:grpSpPr>
    <dsp:sp>
      <dsp:nvSpPr>
        <dsp:cNvPr id="3" name="燕尾形 2"/>
        <dsp:cNvSpPr/>
      </dsp:nvSpPr>
      <dsp:spPr bwMode="white">
        <a:xfrm>
          <a:off x="0" y="0"/>
          <a:ext cx="2082394" cy="432048"/>
        </a:xfrm>
        <a:prstGeom prst="chevron">
          <a:avLst/>
        </a:prstGeom>
      </dsp:spPr>
      <dsp:style>
        <a:lnRef idx="2">
          <a:schemeClr val="lt1"/>
        </a:lnRef>
        <a:fillRef idx="1">
          <a:schemeClr val="accent2"/>
        </a:fillRef>
        <a:effectRef idx="0">
          <a:scrgbClr r="0" g="0" b="0"/>
        </a:effectRef>
        <a:fontRef idx="minor">
          <a:schemeClr val="lt1"/>
        </a:fontRef>
      </dsp:style>
      <dsp:txBody>
        <a:bodyPr lIns="72009" tIns="24003" rIns="24003" bIns="24003"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800" dirty="0" smtClean="0">
              <a:latin typeface="华文中宋" panose="02010600040101010101" pitchFamily="2" charset="-122"/>
              <a:ea typeface="华文中宋" panose="02010600040101010101" pitchFamily="2" charset="-122"/>
            </a:rPr>
            <a:t>2014</a:t>
          </a:r>
          <a:r>
            <a:rPr lang="zh-CN" altLang="en-US" sz="1800" dirty="0" smtClean="0">
              <a:latin typeface="华文中宋" panose="02010600040101010101" pitchFamily="2" charset="-122"/>
              <a:ea typeface="华文中宋" panose="02010600040101010101" pitchFamily="2" charset="-122"/>
            </a:rPr>
            <a:t>年</a:t>
          </a:r>
          <a:endParaRPr lang="zh-CN" altLang="en-US" sz="1800" dirty="0">
            <a:latin typeface="华文中宋" panose="02010600040101010101" pitchFamily="2" charset="-122"/>
            <a:ea typeface="华文中宋" panose="02010600040101010101" pitchFamily="2" charset="-122"/>
          </a:endParaRPr>
        </a:p>
      </dsp:txBody>
      <dsp:txXfrm>
        <a:off x="0" y="0"/>
        <a:ext cx="2082394" cy="432048"/>
      </dsp:txXfrm>
    </dsp:sp>
    <dsp:sp>
      <dsp:nvSpPr>
        <dsp:cNvPr id="4" name="燕尾形 3"/>
        <dsp:cNvSpPr/>
      </dsp:nvSpPr>
      <dsp:spPr bwMode="white">
        <a:xfrm>
          <a:off x="1874154" y="0"/>
          <a:ext cx="2082394" cy="432048"/>
        </a:xfrm>
        <a:prstGeom prst="chevron">
          <a:avLst/>
        </a:prstGeom>
      </dsp:spPr>
      <dsp:style>
        <a:lnRef idx="2">
          <a:schemeClr val="lt1"/>
        </a:lnRef>
        <a:fillRef idx="1">
          <a:schemeClr val="accent2"/>
        </a:fillRef>
        <a:effectRef idx="0">
          <a:scrgbClr r="0" g="0" b="0"/>
        </a:effectRef>
        <a:fontRef idx="minor">
          <a:schemeClr val="lt1"/>
        </a:fontRef>
      </dsp:style>
      <dsp:txBody>
        <a:bodyPr lIns="72009" tIns="24003" rIns="24003" bIns="24003"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800" dirty="0" smtClean="0">
              <a:latin typeface="华文中宋" panose="02010600040101010101" pitchFamily="2" charset="-122"/>
              <a:ea typeface="华文中宋" panose="02010600040101010101" pitchFamily="2" charset="-122"/>
            </a:rPr>
            <a:t>2015</a:t>
          </a:r>
          <a:r>
            <a:rPr lang="zh-CN" altLang="en-US" sz="1800" dirty="0" smtClean="0">
              <a:latin typeface="华文中宋" panose="02010600040101010101" pitchFamily="2" charset="-122"/>
              <a:ea typeface="华文中宋" panose="02010600040101010101" pitchFamily="2" charset="-122"/>
            </a:rPr>
            <a:t>年</a:t>
          </a:r>
          <a:endParaRPr lang="zh-CN" altLang="en-US" sz="1800" dirty="0">
            <a:latin typeface="华文中宋" panose="02010600040101010101" pitchFamily="2" charset="-122"/>
            <a:ea typeface="华文中宋" panose="02010600040101010101" pitchFamily="2" charset="-122"/>
          </a:endParaRPr>
        </a:p>
      </dsp:txBody>
      <dsp:txXfrm>
        <a:off x="1874154" y="0"/>
        <a:ext cx="2082394" cy="432048"/>
      </dsp:txXfrm>
    </dsp:sp>
    <dsp:sp>
      <dsp:nvSpPr>
        <dsp:cNvPr id="5" name="燕尾形 4"/>
        <dsp:cNvSpPr/>
      </dsp:nvSpPr>
      <dsp:spPr bwMode="white">
        <a:xfrm>
          <a:off x="3748308" y="0"/>
          <a:ext cx="2082394" cy="432048"/>
        </a:xfrm>
        <a:prstGeom prst="chevron">
          <a:avLst/>
        </a:prstGeom>
      </dsp:spPr>
      <dsp:style>
        <a:lnRef idx="2">
          <a:schemeClr val="lt1"/>
        </a:lnRef>
        <a:fillRef idx="1">
          <a:schemeClr val="accent2"/>
        </a:fillRef>
        <a:effectRef idx="0">
          <a:scrgbClr r="0" g="0" b="0"/>
        </a:effectRef>
        <a:fontRef idx="minor">
          <a:schemeClr val="lt1"/>
        </a:fontRef>
      </dsp:style>
      <dsp:txBody>
        <a:bodyPr lIns="72009" tIns="24003" rIns="24003" bIns="24003"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800" dirty="0" smtClean="0">
              <a:latin typeface="华文中宋" panose="02010600040101010101" pitchFamily="2" charset="-122"/>
              <a:ea typeface="华文中宋" panose="02010600040101010101" pitchFamily="2" charset="-122"/>
            </a:rPr>
            <a:t>2016</a:t>
          </a:r>
          <a:r>
            <a:rPr lang="zh-CN" altLang="en-US" sz="1800" dirty="0" smtClean="0">
              <a:latin typeface="华文中宋" panose="02010600040101010101" pitchFamily="2" charset="-122"/>
              <a:ea typeface="华文中宋" panose="02010600040101010101" pitchFamily="2" charset="-122"/>
            </a:rPr>
            <a:t>年</a:t>
          </a:r>
          <a:endParaRPr lang="zh-CN" altLang="en-US" sz="1800" dirty="0">
            <a:latin typeface="华文中宋" panose="02010600040101010101" pitchFamily="2" charset="-122"/>
            <a:ea typeface="华文中宋" panose="02010600040101010101" pitchFamily="2" charset="-122"/>
          </a:endParaRPr>
        </a:p>
      </dsp:txBody>
      <dsp:txXfrm>
        <a:off x="3748308" y="0"/>
        <a:ext cx="2082394" cy="432048"/>
      </dsp:txXfrm>
    </dsp:sp>
    <dsp:sp>
      <dsp:nvSpPr>
        <dsp:cNvPr id="6" name="燕尾形 5"/>
        <dsp:cNvSpPr/>
      </dsp:nvSpPr>
      <dsp:spPr bwMode="white">
        <a:xfrm>
          <a:off x="5622462" y="0"/>
          <a:ext cx="2082394" cy="432048"/>
        </a:xfrm>
        <a:prstGeom prst="chevron">
          <a:avLst/>
        </a:prstGeom>
      </dsp:spPr>
      <dsp:style>
        <a:lnRef idx="2">
          <a:schemeClr val="lt1"/>
        </a:lnRef>
        <a:fillRef idx="1">
          <a:schemeClr val="accent2"/>
        </a:fillRef>
        <a:effectRef idx="0">
          <a:scrgbClr r="0" g="0" b="0"/>
        </a:effectRef>
        <a:fontRef idx="minor">
          <a:schemeClr val="lt1"/>
        </a:fontRef>
      </dsp:style>
      <dsp:txBody>
        <a:bodyPr lIns="72009" tIns="24003" rIns="24003" bIns="24003"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800" dirty="0" smtClean="0">
              <a:latin typeface="华文中宋" panose="02010600040101010101" pitchFamily="2" charset="-122"/>
              <a:ea typeface="华文中宋" panose="02010600040101010101" pitchFamily="2" charset="-122"/>
            </a:rPr>
            <a:t>2017</a:t>
          </a:r>
          <a:r>
            <a:rPr lang="zh-CN" altLang="en-US" sz="1800" dirty="0" smtClean="0">
              <a:latin typeface="华文中宋" panose="02010600040101010101" pitchFamily="2" charset="-122"/>
              <a:ea typeface="华文中宋" panose="02010600040101010101" pitchFamily="2" charset="-122"/>
            </a:rPr>
            <a:t>年</a:t>
          </a:r>
          <a:endParaRPr lang="zh-CN" altLang="en-US" sz="1800" dirty="0">
            <a:latin typeface="华文中宋" panose="02010600040101010101" pitchFamily="2" charset="-122"/>
            <a:ea typeface="华文中宋" panose="02010600040101010101" pitchFamily="2" charset="-122"/>
          </a:endParaRPr>
        </a:p>
      </dsp:txBody>
      <dsp:txXfrm>
        <a:off x="5622462" y="0"/>
        <a:ext cx="2082394" cy="432048"/>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382492" cy="2689134"/>
        <a:chOff x="0" y="0"/>
        <a:chExt cx="6382492" cy="2689134"/>
      </a:xfrm>
    </dsp:grpSpPr>
    <dsp:sp>
      <dsp:nvSpPr>
        <dsp:cNvPr id="5" name="矩形 4"/>
        <dsp:cNvSpPr/>
      </dsp:nvSpPr>
      <dsp:spPr bwMode="white">
        <a:xfrm>
          <a:off x="0" y="235452"/>
          <a:ext cx="6382492" cy="628650"/>
        </a:xfrm>
        <a:prstGeom prst="rect">
          <a:avLst/>
        </a:prstGeom>
        <a:sp3d z="300000" contourW="19050" prstMaterial="metal">
          <a:bevelT w="88900" h="203200"/>
          <a:bevelB w="165100" h="254000"/>
        </a:sp3d>
      </dsp:spPr>
      <dsp:style>
        <a:lnRef idx="0">
          <a:schemeClr val="accent1"/>
        </a:lnRef>
        <a:fillRef idx="1">
          <a:schemeClr val="lt1">
            <a:alpha val="90000"/>
          </a:schemeClr>
        </a:fillRef>
        <a:effectRef idx="0">
          <a:scrgbClr r="0" g="0" b="0"/>
        </a:effectRef>
        <a:fontRef idx="minor"/>
      </dsp:style>
      <dsp:txBody>
        <a:bodyPr lIns="495352" tIns="270764" rIns="203200" bIns="113792" anchor="t"/>
        <a:lstStyle>
          <a:lvl1pPr algn="l">
            <a:defRPr sz="13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marL="171450" lvl="1" indent="-171450">
            <a:lnSpc>
              <a:spcPct val="100000"/>
            </a:lnSpc>
            <a:spcBef>
              <a:spcPct val="0"/>
            </a:spcBef>
            <a:spcAft>
              <a:spcPct val="15000"/>
            </a:spcAft>
            <a:buChar char="•"/>
          </a:pPr>
          <a:r>
            <a:rPr lang="zh-CN" altLang="en-US" sz="1600" b="1" kern="1200" dirty="0" smtClean="0">
              <a:solidFill>
                <a:srgbClr val="000066"/>
              </a:solidFill>
              <a:latin typeface="华文中宋" panose="02010600040101010101" pitchFamily="2" charset="-122"/>
              <a:ea typeface="华文中宋" panose="02010600040101010101" pitchFamily="2" charset="-122"/>
              <a:cs typeface="+mj-cs"/>
            </a:rPr>
            <a:t>把学生学习效果作为关注的焦点</a:t>
          </a:r>
          <a:endParaRPr>
            <a:solidFill>
              <a:schemeClr val="dk1"/>
            </a:solidFill>
          </a:endParaRPr>
        </a:p>
      </dsp:txBody>
      <dsp:txXfrm>
        <a:off x="0" y="235452"/>
        <a:ext cx="6382492" cy="628650"/>
      </dsp:txXfrm>
    </dsp:sp>
    <dsp:sp>
      <dsp:nvSpPr>
        <dsp:cNvPr id="4" name="圆角矩形 3"/>
        <dsp:cNvSpPr/>
      </dsp:nvSpPr>
      <dsp:spPr bwMode="white">
        <a:xfrm>
          <a:off x="319125" y="43572"/>
          <a:ext cx="4916529" cy="383760"/>
        </a:xfrm>
        <a:prstGeom prst="roundRect">
          <a:avLst/>
        </a:prstGeom>
        <a:sp3d contourW="19050" prstMaterial="metal">
          <a:bevelT w="88900" h="203200"/>
          <a:bevelB w="165100" h="254000"/>
        </a:sp3d>
      </dsp:spPr>
      <dsp:style>
        <a:lnRef idx="0">
          <a:schemeClr val="lt1"/>
        </a:lnRef>
        <a:fillRef idx="1">
          <a:schemeClr val="accent1"/>
        </a:fillRef>
        <a:effectRef idx="2">
          <a:scrgbClr r="0" g="0" b="0"/>
        </a:effectRef>
        <a:fontRef idx="minor">
          <a:schemeClr val="lt1"/>
        </a:fontRef>
      </dsp:style>
      <dsp:txBody>
        <a:bodyPr lIns="168870" tIns="0" rIns="203200" bIns="0" anchor="ctr"/>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nSpc>
              <a:spcPct val="100000"/>
            </a:lnSpc>
            <a:spcBef>
              <a:spcPct val="0"/>
            </a:spcBef>
            <a:spcAft>
              <a:spcPct val="35000"/>
            </a:spcAft>
          </a:pPr>
          <a:r>
            <a:rPr lang="en-US" altLang="zh-CN" sz="1600" b="1" dirty="0" smtClean="0"/>
            <a:t>1.</a:t>
          </a:r>
          <a:r>
            <a:rPr lang="zh-CN" altLang="en-US" sz="1600" b="1" dirty="0" smtClean="0"/>
            <a:t>以学生为中心  </a:t>
          </a:r>
          <a:r>
            <a:rPr lang="en-US" altLang="zh-CN" sz="1600" b="1" dirty="0" smtClean="0"/>
            <a:t>Students Centered SC</a:t>
          </a:r>
          <a:endParaRPr lang="zh-CN" altLang="en-US" sz="1600" b="1" dirty="0"/>
        </a:p>
      </dsp:txBody>
      <dsp:txXfrm>
        <a:off x="319125" y="43572"/>
        <a:ext cx="4916529" cy="383760"/>
      </dsp:txXfrm>
    </dsp:sp>
    <dsp:sp>
      <dsp:nvSpPr>
        <dsp:cNvPr id="8" name="矩形 7"/>
        <dsp:cNvSpPr/>
      </dsp:nvSpPr>
      <dsp:spPr bwMode="white">
        <a:xfrm>
          <a:off x="0" y="1126182"/>
          <a:ext cx="6382492" cy="628650"/>
        </a:xfrm>
        <a:prstGeom prst="rect">
          <a:avLst/>
        </a:prstGeom>
        <a:sp3d z="300000" contourW="19050" prstMaterial="metal">
          <a:bevelT w="88900" h="203200"/>
          <a:bevelB w="165100" h="254000"/>
        </a:sp3d>
      </dsp:spPr>
      <dsp:style>
        <a:lnRef idx="0">
          <a:schemeClr val="accent1"/>
        </a:lnRef>
        <a:fillRef idx="1">
          <a:schemeClr val="lt1">
            <a:alpha val="90000"/>
          </a:schemeClr>
        </a:fillRef>
        <a:effectRef idx="0">
          <a:scrgbClr r="0" g="0" b="0"/>
        </a:effectRef>
        <a:fontRef idx="minor"/>
      </dsp:style>
      <dsp:txBody>
        <a:bodyPr lIns="495352" tIns="270764" rIns="495352" bIns="113792" anchor="t"/>
        <a:lstStyle>
          <a:lvl1pPr algn="l">
            <a:defRPr sz="13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marL="171450" lvl="1" indent="-171450">
            <a:lnSpc>
              <a:spcPct val="100000"/>
            </a:lnSpc>
            <a:spcBef>
              <a:spcPct val="0"/>
            </a:spcBef>
            <a:spcAft>
              <a:spcPct val="15000"/>
            </a:spcAft>
            <a:buChar char="•"/>
          </a:pPr>
          <a:r>
            <a:rPr lang="zh-CN" altLang="en-US" sz="1600" b="1" kern="1200" dirty="0" smtClean="0">
              <a:solidFill>
                <a:srgbClr val="000066"/>
              </a:solidFill>
              <a:latin typeface="华文中宋" panose="02010600040101010101" pitchFamily="2" charset="-122"/>
              <a:ea typeface="华文中宋" panose="02010600040101010101" pitchFamily="2" charset="-122"/>
              <a:cs typeface="+mj-cs"/>
            </a:rPr>
            <a:t>教学设计和实施目标是保证学生取得特定学习成果</a:t>
          </a:r>
          <a:endParaRPr>
            <a:solidFill>
              <a:schemeClr val="dk1"/>
            </a:solidFill>
          </a:endParaRPr>
        </a:p>
      </dsp:txBody>
      <dsp:txXfrm>
        <a:off x="0" y="1126182"/>
        <a:ext cx="6382492" cy="628650"/>
      </dsp:txXfrm>
    </dsp:sp>
    <dsp:sp>
      <dsp:nvSpPr>
        <dsp:cNvPr id="7" name="圆角矩形 6"/>
        <dsp:cNvSpPr/>
      </dsp:nvSpPr>
      <dsp:spPr bwMode="white">
        <a:xfrm>
          <a:off x="319125" y="934302"/>
          <a:ext cx="5325596" cy="383760"/>
        </a:xfrm>
        <a:prstGeom prst="roundRect">
          <a:avLst/>
        </a:prstGeom>
        <a:sp3d contourW="19050" prstMaterial="metal">
          <a:bevelT w="88900" h="203200"/>
          <a:bevelB w="165100" h="254000"/>
        </a:sp3d>
      </dsp:spPr>
      <dsp:style>
        <a:lnRef idx="0">
          <a:schemeClr val="lt1"/>
        </a:lnRef>
        <a:fillRef idx="1">
          <a:schemeClr val="accent1"/>
        </a:fillRef>
        <a:effectRef idx="2">
          <a:scrgbClr r="0" g="0" b="0"/>
        </a:effectRef>
        <a:fontRef idx="minor">
          <a:schemeClr val="lt1"/>
        </a:fontRef>
      </dsp:style>
      <dsp:txBody>
        <a:bodyPr lIns="168870" tIns="0" rIns="168870" bIns="0" anchor="ctr"/>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nSpc>
              <a:spcPct val="100000"/>
            </a:lnSpc>
            <a:spcBef>
              <a:spcPct val="0"/>
            </a:spcBef>
            <a:spcAft>
              <a:spcPct val="35000"/>
            </a:spcAft>
          </a:pPr>
          <a:r>
            <a:rPr lang="en-US" altLang="zh-CN" sz="1600" b="1" dirty="0" smtClean="0"/>
            <a:t>2.</a:t>
          </a:r>
          <a:r>
            <a:rPr lang="zh-CN" altLang="en-US" sz="1600" b="1" dirty="0" smtClean="0"/>
            <a:t>产出导向教育  </a:t>
          </a:r>
          <a:r>
            <a:rPr lang="en-US" altLang="zh-CN" sz="1600" b="1" dirty="0" smtClean="0"/>
            <a:t>Outcome-based Education OBE</a:t>
          </a:r>
          <a:endParaRPr lang="zh-CN" altLang="en-US" sz="1600" b="1" dirty="0" smtClean="0"/>
        </a:p>
      </dsp:txBody>
      <dsp:txXfrm>
        <a:off x="319125" y="934302"/>
        <a:ext cx="5325596" cy="383760"/>
      </dsp:txXfrm>
    </dsp:sp>
    <dsp:sp>
      <dsp:nvSpPr>
        <dsp:cNvPr id="11" name="矩形 10"/>
        <dsp:cNvSpPr/>
      </dsp:nvSpPr>
      <dsp:spPr bwMode="white">
        <a:xfrm>
          <a:off x="0" y="2016912"/>
          <a:ext cx="6382492" cy="628650"/>
        </a:xfrm>
        <a:prstGeom prst="rect">
          <a:avLst/>
        </a:prstGeom>
        <a:sp3d z="300000" contourW="19050" prstMaterial="metal">
          <a:bevelT w="88900" h="203200"/>
          <a:bevelB w="165100" h="254000"/>
        </a:sp3d>
      </dsp:spPr>
      <dsp:style>
        <a:lnRef idx="0">
          <a:schemeClr val="accent1"/>
        </a:lnRef>
        <a:fillRef idx="1">
          <a:schemeClr val="lt1">
            <a:alpha val="90000"/>
          </a:schemeClr>
        </a:fillRef>
        <a:effectRef idx="0">
          <a:scrgbClr r="0" g="0" b="0"/>
        </a:effectRef>
        <a:fontRef idx="minor"/>
      </dsp:style>
      <dsp:txBody>
        <a:bodyPr lIns="495352" tIns="270764" rIns="495352" bIns="113792" anchor="t"/>
        <a:lstStyle>
          <a:lvl1pPr algn="l">
            <a:defRPr sz="13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marL="171450" lvl="1" indent="-171450">
            <a:lnSpc>
              <a:spcPct val="100000"/>
            </a:lnSpc>
            <a:spcBef>
              <a:spcPct val="0"/>
            </a:spcBef>
            <a:spcAft>
              <a:spcPct val="15000"/>
            </a:spcAft>
            <a:buChar char="•"/>
          </a:pPr>
          <a:r>
            <a:rPr lang="zh-CN" altLang="en-US" sz="1600" b="1" kern="1200" dirty="0" smtClean="0">
              <a:solidFill>
                <a:srgbClr val="000066"/>
              </a:solidFill>
              <a:latin typeface="华文中宋" panose="02010600040101010101" pitchFamily="2" charset="-122"/>
              <a:ea typeface="华文中宋" panose="02010600040101010101" pitchFamily="2" charset="-122"/>
              <a:cs typeface="+mj-cs"/>
            </a:rPr>
            <a:t>建立“评价</a:t>
          </a:r>
          <a:r>
            <a:rPr lang="en-US" altLang="zh-CN" sz="1600" b="1" kern="1200" dirty="0" smtClean="0">
              <a:solidFill>
                <a:srgbClr val="000066"/>
              </a:solidFill>
              <a:latin typeface="华文中宋" panose="02010600040101010101" pitchFamily="2" charset="-122"/>
              <a:ea typeface="华文中宋" panose="02010600040101010101" pitchFamily="2" charset="-122"/>
              <a:cs typeface="+mj-cs"/>
            </a:rPr>
            <a:t>-</a:t>
          </a:r>
          <a:r>
            <a:rPr lang="zh-CN" altLang="en-US" sz="1600" b="1" kern="1200" dirty="0" smtClean="0">
              <a:solidFill>
                <a:srgbClr val="000066"/>
              </a:solidFill>
              <a:latin typeface="华文中宋" panose="02010600040101010101" pitchFamily="2" charset="-122"/>
              <a:ea typeface="华文中宋" panose="02010600040101010101" pitchFamily="2" charset="-122"/>
              <a:cs typeface="+mj-cs"/>
            </a:rPr>
            <a:t>反馈</a:t>
          </a:r>
          <a:r>
            <a:rPr lang="en-US" altLang="zh-CN" sz="1600" b="1" kern="1200" dirty="0" smtClean="0">
              <a:solidFill>
                <a:srgbClr val="000066"/>
              </a:solidFill>
              <a:latin typeface="华文中宋" panose="02010600040101010101" pitchFamily="2" charset="-122"/>
              <a:ea typeface="华文中宋" panose="02010600040101010101" pitchFamily="2" charset="-122"/>
              <a:cs typeface="+mj-cs"/>
            </a:rPr>
            <a:t>-</a:t>
          </a:r>
          <a:r>
            <a:rPr lang="zh-CN" altLang="en-US" sz="1600" b="1" kern="1200" dirty="0" smtClean="0">
              <a:solidFill>
                <a:srgbClr val="000066"/>
              </a:solidFill>
              <a:latin typeface="华文中宋" panose="02010600040101010101" pitchFamily="2" charset="-122"/>
              <a:ea typeface="华文中宋" panose="02010600040101010101" pitchFamily="2" charset="-122"/>
              <a:cs typeface="+mj-cs"/>
            </a:rPr>
            <a:t>改进”闭环，形成持续改进机制</a:t>
          </a:r>
          <a:endParaRPr>
            <a:solidFill>
              <a:schemeClr val="dk1"/>
            </a:solidFill>
          </a:endParaRPr>
        </a:p>
      </dsp:txBody>
      <dsp:txXfrm>
        <a:off x="0" y="2016912"/>
        <a:ext cx="6382492" cy="628650"/>
      </dsp:txXfrm>
    </dsp:sp>
    <dsp:sp>
      <dsp:nvSpPr>
        <dsp:cNvPr id="10" name="圆角矩形 9"/>
        <dsp:cNvSpPr/>
      </dsp:nvSpPr>
      <dsp:spPr bwMode="white">
        <a:xfrm>
          <a:off x="319125" y="1825032"/>
          <a:ext cx="5841397" cy="383760"/>
        </a:xfrm>
        <a:prstGeom prst="roundRect">
          <a:avLst/>
        </a:prstGeom>
        <a:sp3d contourW="19050" prstMaterial="metal">
          <a:bevelT w="88900" h="203200"/>
          <a:bevelB w="165100" h="254000"/>
        </a:sp3d>
      </dsp:spPr>
      <dsp:style>
        <a:lnRef idx="0">
          <a:schemeClr val="lt1"/>
        </a:lnRef>
        <a:fillRef idx="1">
          <a:schemeClr val="accent1"/>
        </a:fillRef>
        <a:effectRef idx="2">
          <a:scrgbClr r="0" g="0" b="0"/>
        </a:effectRef>
        <a:fontRef idx="minor">
          <a:schemeClr val="lt1"/>
        </a:fontRef>
      </dsp:style>
      <dsp:txBody>
        <a:bodyPr lIns="168870" tIns="0" rIns="168870" bIns="0" anchor="ctr"/>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nSpc>
              <a:spcPct val="100000"/>
            </a:lnSpc>
            <a:spcBef>
              <a:spcPct val="0"/>
            </a:spcBef>
            <a:spcAft>
              <a:spcPct val="35000"/>
            </a:spcAft>
          </a:pPr>
          <a:r>
            <a:rPr lang="en-US" altLang="zh-CN" sz="1600" b="1" dirty="0" smtClean="0"/>
            <a:t>3.</a:t>
          </a:r>
          <a:r>
            <a:rPr lang="zh-CN" altLang="en-US" sz="1600" b="1" dirty="0" smtClean="0"/>
            <a:t>质量持续改进 </a:t>
          </a:r>
          <a:r>
            <a:rPr lang="en-US" altLang="zh-CN" sz="1600" b="1" dirty="0" smtClean="0"/>
            <a:t>Continuous Quality Improvement CQI</a:t>
          </a:r>
          <a:endParaRPr lang="zh-CN" altLang="en-US" sz="1600" b="1" dirty="0" smtClean="0"/>
        </a:p>
      </dsp:txBody>
      <dsp:txXfrm>
        <a:off x="319125" y="1825032"/>
        <a:ext cx="5841397" cy="383760"/>
      </dsp:txXfrm>
    </dsp:sp>
    <dsp:sp>
      <dsp:nvSpPr>
        <dsp:cNvPr id="3" name="矩形 2" hidden="1"/>
        <dsp:cNvSpPr/>
      </dsp:nvSpPr>
      <dsp:spPr bwMode="white">
        <a:xfrm>
          <a:off x="0" y="235452"/>
          <a:ext cx="319125" cy="0"/>
        </a:xfrm>
        <a:prstGeom prst="rect">
          <a:avLst/>
        </a:prstGeom>
        <a:sp3d contourW="19050" prstMaterial="metal">
          <a:bevelT w="88900" h="203200"/>
          <a:bevelB w="165100" h="254000"/>
        </a:sp3d>
      </dsp:spPr>
      <dsp:style>
        <a:lnRef idx="0">
          <a:schemeClr val="lt1"/>
        </a:lnRef>
        <a:fillRef idx="1">
          <a:schemeClr val="accent1"/>
        </a:fillRef>
        <a:effectRef idx="2">
          <a:scrgbClr r="0" g="0" b="0"/>
        </a:effectRef>
        <a:fontRef idx="minor">
          <a:schemeClr val="lt1"/>
        </a:fontRef>
      </dsp:style>
      <dsp:txXfrm>
        <a:off x="0" y="235452"/>
        <a:ext cx="319125" cy="0"/>
      </dsp:txXfrm>
    </dsp:sp>
    <dsp:sp>
      <dsp:nvSpPr>
        <dsp:cNvPr id="6" name="矩形 5" hidden="1"/>
        <dsp:cNvSpPr/>
      </dsp:nvSpPr>
      <dsp:spPr bwMode="white">
        <a:xfrm>
          <a:off x="0" y="1126182"/>
          <a:ext cx="319125" cy="0"/>
        </a:xfrm>
        <a:prstGeom prst="rect">
          <a:avLst/>
        </a:prstGeom>
        <a:sp3d contourW="19050" prstMaterial="metal">
          <a:bevelT w="88900" h="203200"/>
          <a:bevelB w="165100" h="254000"/>
        </a:sp3d>
      </dsp:spPr>
      <dsp:style>
        <a:lnRef idx="0">
          <a:schemeClr val="lt1"/>
        </a:lnRef>
        <a:fillRef idx="1">
          <a:schemeClr val="accent1"/>
        </a:fillRef>
        <a:effectRef idx="2">
          <a:scrgbClr r="0" g="0" b="0"/>
        </a:effectRef>
        <a:fontRef idx="minor">
          <a:schemeClr val="lt1"/>
        </a:fontRef>
      </dsp:style>
      <dsp:txXfrm>
        <a:off x="0" y="1126182"/>
        <a:ext cx="319125" cy="0"/>
      </dsp:txXfrm>
    </dsp:sp>
    <dsp:sp>
      <dsp:nvSpPr>
        <dsp:cNvPr id="9" name="矩形 8" hidden="1"/>
        <dsp:cNvSpPr/>
      </dsp:nvSpPr>
      <dsp:spPr bwMode="white">
        <a:xfrm>
          <a:off x="0" y="2016912"/>
          <a:ext cx="319125" cy="0"/>
        </a:xfrm>
        <a:prstGeom prst="rect">
          <a:avLst/>
        </a:prstGeom>
        <a:sp3d contourW="19050" prstMaterial="metal">
          <a:bevelT w="88900" h="203200"/>
          <a:bevelB w="165100" h="254000"/>
        </a:sp3d>
      </dsp:spPr>
      <dsp:style>
        <a:lnRef idx="0">
          <a:schemeClr val="lt1"/>
        </a:lnRef>
        <a:fillRef idx="1">
          <a:schemeClr val="accent1"/>
        </a:fillRef>
        <a:effectRef idx="2">
          <a:scrgbClr r="0" g="0" b="0"/>
        </a:effectRef>
        <a:fontRef idx="minor">
          <a:schemeClr val="lt1"/>
        </a:fontRef>
      </dsp:style>
      <dsp:txXfrm>
        <a:off x="0" y="2016912"/>
        <a:ext cx="319125" cy="0"/>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504384" cy="3761581"/>
        <a:chOff x="0" y="0"/>
        <a:chExt cx="6504384" cy="3761581"/>
      </a:xfrm>
    </dsp:grpSpPr>
    <dsp:sp>
      <dsp:nvSpPr>
        <dsp:cNvPr id="3" name="矩形 2"/>
        <dsp:cNvSpPr/>
      </dsp:nvSpPr>
      <dsp:spPr bwMode="white">
        <a:xfrm>
          <a:off x="-20" y="559577"/>
          <a:ext cx="2032639" cy="1219583"/>
        </a:xfrm>
        <a:prstGeom prst="rect">
          <a:avLst/>
        </a:prstGeom>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dirty="0" smtClean="0">
              <a:solidFill>
                <a:srgbClr val="000066"/>
              </a:solidFill>
              <a:latin typeface="华文中宋" panose="02010600040101010101" pitchFamily="2" charset="-122"/>
              <a:ea typeface="华文中宋" panose="02010600040101010101" pitchFamily="2" charset="-122"/>
            </a:rPr>
            <a:t>校企合作实验室、培训中心</a:t>
          </a:r>
          <a:endParaRPr lang="zh-CN" altLang="en-US" sz="1600" dirty="0">
            <a:solidFill>
              <a:srgbClr val="000066"/>
            </a:solidFill>
            <a:latin typeface="华文中宋" panose="02010600040101010101" pitchFamily="2" charset="-122"/>
            <a:ea typeface="华文中宋" panose="02010600040101010101" pitchFamily="2" charset="-122"/>
          </a:endParaRPr>
        </a:p>
      </dsp:txBody>
      <dsp:txXfrm>
        <a:off x="-20" y="559577"/>
        <a:ext cx="2032639" cy="1219583"/>
      </dsp:txXfrm>
    </dsp:sp>
    <dsp:sp>
      <dsp:nvSpPr>
        <dsp:cNvPr id="4" name="矩形 3"/>
        <dsp:cNvSpPr/>
      </dsp:nvSpPr>
      <dsp:spPr bwMode="white">
        <a:xfrm>
          <a:off x="2235883" y="559577"/>
          <a:ext cx="2032639" cy="1219583"/>
        </a:xfrm>
        <a:prstGeom prst="rect">
          <a:avLst/>
        </a:prstGeom>
      </dsp:spPr>
      <dsp:style>
        <a:lnRef idx="2">
          <a:schemeClr val="lt1"/>
        </a:lnRef>
        <a:fillRef idx="1">
          <a:schemeClr val="accent5">
            <a:hueOff val="-2475000"/>
            <a:satOff val="10000"/>
            <a:lumOff val="2157"/>
            <a:alpha val="100000"/>
          </a:schemeClr>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dirty="0" smtClean="0">
              <a:solidFill>
                <a:srgbClr val="000066"/>
              </a:solidFill>
              <a:latin typeface="华文中宋" panose="02010600040101010101" pitchFamily="2" charset="-122"/>
              <a:ea typeface="华文中宋" panose="02010600040101010101" pitchFamily="2" charset="-122"/>
            </a:rPr>
            <a:t>“订单式”人才培养</a:t>
          </a:r>
          <a:endParaRPr lang="zh-CN" altLang="en-US" sz="1600" dirty="0">
            <a:solidFill>
              <a:srgbClr val="000066"/>
            </a:solidFill>
            <a:latin typeface="华文中宋" panose="02010600040101010101" pitchFamily="2" charset="-122"/>
            <a:ea typeface="华文中宋" panose="02010600040101010101" pitchFamily="2" charset="-122"/>
          </a:endParaRPr>
        </a:p>
      </dsp:txBody>
      <dsp:txXfrm>
        <a:off x="2235883" y="559577"/>
        <a:ext cx="2032639" cy="1219583"/>
      </dsp:txXfrm>
    </dsp:sp>
    <dsp:sp>
      <dsp:nvSpPr>
        <dsp:cNvPr id="5" name="矩形 4"/>
        <dsp:cNvSpPr/>
      </dsp:nvSpPr>
      <dsp:spPr bwMode="white">
        <a:xfrm>
          <a:off x="4471785" y="559577"/>
          <a:ext cx="2032639" cy="1219583"/>
        </a:xfrm>
        <a:prstGeom prst="rect">
          <a:avLst/>
        </a:prstGeom>
      </dsp:spPr>
      <dsp:style>
        <a:lnRef idx="2">
          <a:schemeClr val="lt1"/>
        </a:lnRef>
        <a:fillRef idx="1">
          <a:schemeClr val="accent5">
            <a:hueOff val="-4950000"/>
            <a:satOff val="20000"/>
            <a:lumOff val="4314"/>
            <a:alpha val="100000"/>
          </a:schemeClr>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dirty="0" smtClean="0">
              <a:solidFill>
                <a:srgbClr val="000066"/>
              </a:solidFill>
              <a:latin typeface="华文中宋" panose="02010600040101010101" pitchFamily="2" charset="-122"/>
              <a:ea typeface="华文中宋" panose="02010600040101010101" pitchFamily="2" charset="-122"/>
            </a:rPr>
            <a:t>校外实践基地</a:t>
          </a:r>
          <a:endParaRPr lang="zh-CN" altLang="en-US" sz="1600" dirty="0">
            <a:solidFill>
              <a:srgbClr val="000066"/>
            </a:solidFill>
            <a:latin typeface="华文中宋" panose="02010600040101010101" pitchFamily="2" charset="-122"/>
            <a:ea typeface="华文中宋" panose="02010600040101010101" pitchFamily="2" charset="-122"/>
          </a:endParaRPr>
        </a:p>
      </dsp:txBody>
      <dsp:txXfrm>
        <a:off x="4471785" y="559577"/>
        <a:ext cx="2032639" cy="1219583"/>
      </dsp:txXfrm>
    </dsp:sp>
    <dsp:sp>
      <dsp:nvSpPr>
        <dsp:cNvPr id="6" name="矩形 5"/>
        <dsp:cNvSpPr/>
      </dsp:nvSpPr>
      <dsp:spPr bwMode="white">
        <a:xfrm>
          <a:off x="1117928" y="2326002"/>
          <a:ext cx="2032639" cy="1219583"/>
        </a:xfrm>
        <a:prstGeom prst="rect">
          <a:avLst/>
        </a:prstGeom>
      </dsp:spPr>
      <dsp:style>
        <a:lnRef idx="2">
          <a:schemeClr val="lt1"/>
        </a:lnRef>
        <a:fillRef idx="1">
          <a:schemeClr val="accent5">
            <a:hueOff val="-7425000"/>
            <a:satOff val="30000"/>
            <a:lumOff val="6471"/>
            <a:alpha val="100000"/>
          </a:schemeClr>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dirty="0" smtClean="0">
              <a:solidFill>
                <a:srgbClr val="000066"/>
              </a:solidFill>
              <a:latin typeface="华文中宋" panose="02010600040101010101" pitchFamily="2" charset="-122"/>
              <a:ea typeface="华文中宋" panose="02010600040101010101" pitchFamily="2" charset="-122"/>
            </a:rPr>
            <a:t>行业学院</a:t>
          </a:r>
          <a:endParaRPr lang="zh-CN" altLang="en-US" sz="1600" dirty="0">
            <a:solidFill>
              <a:srgbClr val="000066"/>
            </a:solidFill>
            <a:latin typeface="华文中宋" panose="02010600040101010101" pitchFamily="2" charset="-122"/>
            <a:ea typeface="华文中宋" panose="02010600040101010101" pitchFamily="2" charset="-122"/>
          </a:endParaRPr>
        </a:p>
      </dsp:txBody>
      <dsp:txXfrm>
        <a:off x="1117928" y="2326002"/>
        <a:ext cx="2032639" cy="1219583"/>
      </dsp:txXfrm>
    </dsp:sp>
    <dsp:sp>
      <dsp:nvSpPr>
        <dsp:cNvPr id="7" name="矩形 6"/>
        <dsp:cNvSpPr/>
      </dsp:nvSpPr>
      <dsp:spPr bwMode="white">
        <a:xfrm>
          <a:off x="3353830" y="2326002"/>
          <a:ext cx="2032639" cy="1219583"/>
        </a:xfrm>
        <a:prstGeom prst="rect">
          <a:avLst/>
        </a:prstGeom>
      </dsp:spPr>
      <dsp:style>
        <a:lnRef idx="2">
          <a:schemeClr val="lt1"/>
        </a:lnRef>
        <a:fillRef idx="1">
          <a:schemeClr val="accent5">
            <a:hueOff val="-9900000"/>
            <a:satOff val="40000"/>
            <a:lumOff val="8627"/>
            <a:alpha val="100000"/>
          </a:schemeClr>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dirty="0" smtClean="0">
              <a:solidFill>
                <a:srgbClr val="000066"/>
              </a:solidFill>
              <a:latin typeface="华文中宋" panose="02010600040101010101" pitchFamily="2" charset="-122"/>
              <a:ea typeface="华文中宋" panose="02010600040101010101" pitchFamily="2" charset="-122"/>
            </a:rPr>
            <a:t>产教融合基地</a:t>
          </a:r>
          <a:endParaRPr lang="zh-CN" altLang="en-US" sz="1600" dirty="0">
            <a:solidFill>
              <a:srgbClr val="000066"/>
            </a:solidFill>
            <a:latin typeface="华文中宋" panose="02010600040101010101" pitchFamily="2" charset="-122"/>
            <a:ea typeface="华文中宋" panose="02010600040101010101" pitchFamily="2" charset="-122"/>
          </a:endParaRPr>
        </a:p>
      </dsp:txBody>
      <dsp:txXfrm>
        <a:off x="3353830" y="2326002"/>
        <a:ext cx="2032639" cy="1219583"/>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2880320" cy="2160240"/>
        <a:chOff x="0" y="0"/>
        <a:chExt cx="2880320" cy="2160240"/>
      </a:xfrm>
    </dsp:grpSpPr>
    <dsp:sp>
      <dsp:nvSpPr>
        <dsp:cNvPr id="4" name="环形箭头 3"/>
        <dsp:cNvSpPr/>
      </dsp:nvSpPr>
      <dsp:spPr bwMode="white">
        <a:xfrm>
          <a:off x="580842" y="-79144"/>
          <a:ext cx="1718636" cy="1718636"/>
        </a:xfrm>
        <a:prstGeom prst="circularArrow">
          <a:avLst>
            <a:gd name="adj1" fmla="val 5000"/>
            <a:gd name="adj2" fmla="val 360000"/>
            <a:gd name="adj3" fmla="val 12393108"/>
            <a:gd name="adj4" fmla="val 18080122"/>
            <a:gd name="adj5" fmla="val 5500"/>
          </a:avLst>
        </a:prstGeom>
      </dsp:spPr>
      <dsp:style>
        <a:lnRef idx="0">
          <a:schemeClr val="dk1"/>
        </a:lnRef>
        <a:fillRef idx="1">
          <a:schemeClr val="accent5">
            <a:tint val="40000"/>
          </a:schemeClr>
        </a:fillRef>
        <a:effectRef idx="0">
          <a:scrgbClr r="0" g="0" b="0"/>
        </a:effectRef>
        <a:fontRef idx="minor"/>
      </dsp:style>
      <dsp:txXfrm>
        <a:off x="580842" y="-79144"/>
        <a:ext cx="1718636" cy="1718636"/>
      </dsp:txXfrm>
    </dsp:sp>
    <dsp:sp>
      <dsp:nvSpPr>
        <dsp:cNvPr id="3" name="圆角矩形 2"/>
        <dsp:cNvSpPr/>
      </dsp:nvSpPr>
      <dsp:spPr bwMode="white">
        <a:xfrm>
          <a:off x="828241" y="0"/>
          <a:ext cx="1223838" cy="611919"/>
        </a:xfrm>
        <a:prstGeom prst="roundRect">
          <a:avLst/>
        </a:prstGeom>
      </dsp:spPr>
      <dsp:style>
        <a:lnRef idx="2">
          <a:schemeClr val="lt1"/>
        </a:lnRef>
        <a:fillRef idx="1">
          <a:schemeClr val="accent5">
            <a:alpha val="90000"/>
            <a:hueOff val="0"/>
            <a:satOff val="0"/>
            <a:lumOff val="0"/>
            <a:alpha val="90196"/>
          </a:schemeClr>
        </a:fillRef>
        <a:effectRef idx="0">
          <a:scrgbClr r="0" g="0" b="0"/>
        </a:effectRef>
        <a:fontRef idx="minor">
          <a:schemeClr val="lt1"/>
        </a:fontRef>
      </dsp:style>
      <dsp:txBody>
        <a:bodyPr lIns="45719" tIns="45719" rIns="45719" bIns="45719"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lang="zh-CN" altLang="en-US" b="1" dirty="0" smtClean="0">
              <a:solidFill>
                <a:srgbClr val="000066"/>
              </a:solidFill>
              <a:latin typeface="华文中宋" panose="02010600040101010101" pitchFamily="2" charset="-122"/>
              <a:ea typeface="华文中宋" panose="02010600040101010101" pitchFamily="2" charset="-122"/>
            </a:rPr>
            <a:t>教育变革</a:t>
          </a:r>
          <a:endParaRPr lang="zh-CN" altLang="en-US" b="1" dirty="0">
            <a:solidFill>
              <a:srgbClr val="000066"/>
            </a:solidFill>
            <a:latin typeface="华文中宋" panose="02010600040101010101" pitchFamily="2" charset="-122"/>
            <a:ea typeface="华文中宋" panose="02010600040101010101" pitchFamily="2" charset="-122"/>
          </a:endParaRPr>
        </a:p>
      </dsp:txBody>
      <dsp:txXfrm>
        <a:off x="828241" y="0"/>
        <a:ext cx="1223838" cy="611919"/>
      </dsp:txXfrm>
    </dsp:sp>
    <dsp:sp>
      <dsp:nvSpPr>
        <dsp:cNvPr id="5" name="圆角矩形 4"/>
        <dsp:cNvSpPr/>
      </dsp:nvSpPr>
      <dsp:spPr bwMode="white">
        <a:xfrm>
          <a:off x="1602402" y="774161"/>
          <a:ext cx="1223838" cy="611919"/>
        </a:xfrm>
        <a:prstGeom prst="roundRect">
          <a:avLst/>
        </a:prstGeom>
      </dsp:spPr>
      <dsp:style>
        <a:lnRef idx="2">
          <a:schemeClr val="lt1"/>
        </a:lnRef>
        <a:fillRef idx="1">
          <a:schemeClr val="accent5">
            <a:alpha val="90000"/>
            <a:hueOff val="0"/>
            <a:satOff val="0"/>
            <a:lumOff val="0"/>
            <a:alpha val="76863"/>
          </a:schemeClr>
        </a:fillRef>
        <a:effectRef idx="0">
          <a:scrgbClr r="0" g="0" b="0"/>
        </a:effectRef>
        <a:fontRef idx="minor">
          <a:schemeClr val="lt1"/>
        </a:fontRef>
      </dsp:style>
      <dsp:txBody>
        <a:bodyPr lIns="45719" tIns="45719" rIns="45719" bIns="45719"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lang="zh-CN" altLang="en-US" b="1" dirty="0" smtClean="0">
              <a:solidFill>
                <a:srgbClr val="000066"/>
              </a:solidFill>
              <a:latin typeface="华文中宋" panose="02010600040101010101" pitchFamily="2" charset="-122"/>
              <a:ea typeface="华文中宋" panose="02010600040101010101" pitchFamily="2" charset="-122"/>
            </a:rPr>
            <a:t>科技革命</a:t>
          </a:r>
          <a:endParaRPr lang="zh-CN" altLang="en-US" b="1" dirty="0">
            <a:solidFill>
              <a:srgbClr val="000066"/>
            </a:solidFill>
            <a:latin typeface="华文中宋" panose="02010600040101010101" pitchFamily="2" charset="-122"/>
            <a:ea typeface="华文中宋" panose="02010600040101010101" pitchFamily="2" charset="-122"/>
          </a:endParaRPr>
        </a:p>
      </dsp:txBody>
      <dsp:txXfrm>
        <a:off x="1602402" y="774161"/>
        <a:ext cx="1223838" cy="611919"/>
      </dsp:txXfrm>
    </dsp:sp>
    <dsp:sp>
      <dsp:nvSpPr>
        <dsp:cNvPr id="6" name="圆角矩形 5"/>
        <dsp:cNvSpPr/>
      </dsp:nvSpPr>
      <dsp:spPr bwMode="white">
        <a:xfrm>
          <a:off x="828241" y="1548321"/>
          <a:ext cx="1223838" cy="611919"/>
        </a:xfrm>
        <a:prstGeom prst="roundRect">
          <a:avLst/>
        </a:prstGeom>
      </dsp:spPr>
      <dsp:style>
        <a:lnRef idx="2">
          <a:schemeClr val="lt1"/>
        </a:lnRef>
        <a:fillRef idx="1">
          <a:schemeClr val="accent5">
            <a:alpha val="90000"/>
            <a:hueOff val="0"/>
            <a:satOff val="0"/>
            <a:lumOff val="0"/>
            <a:alpha val="63529"/>
          </a:schemeClr>
        </a:fillRef>
        <a:effectRef idx="0">
          <a:scrgbClr r="0" g="0" b="0"/>
        </a:effectRef>
        <a:fontRef idx="minor">
          <a:schemeClr val="lt1"/>
        </a:fontRef>
      </dsp:style>
      <dsp:txBody>
        <a:bodyPr lIns="45719" tIns="45719" rIns="45719" bIns="45719"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lang="zh-CN" altLang="en-US" b="1" dirty="0" smtClean="0">
              <a:solidFill>
                <a:srgbClr val="000066"/>
              </a:solidFill>
              <a:latin typeface="华文中宋" panose="02010600040101010101" pitchFamily="2" charset="-122"/>
              <a:ea typeface="华文中宋" panose="02010600040101010101" pitchFamily="2" charset="-122"/>
            </a:rPr>
            <a:t>工业革命</a:t>
          </a:r>
          <a:endParaRPr lang="zh-CN" altLang="en-US" b="1" dirty="0">
            <a:solidFill>
              <a:srgbClr val="000066"/>
            </a:solidFill>
            <a:latin typeface="华文中宋" panose="02010600040101010101" pitchFamily="2" charset="-122"/>
            <a:ea typeface="华文中宋" panose="02010600040101010101" pitchFamily="2" charset="-122"/>
          </a:endParaRPr>
        </a:p>
      </dsp:txBody>
      <dsp:txXfrm>
        <a:off x="828241" y="1548321"/>
        <a:ext cx="1223838" cy="611919"/>
      </dsp:txXfrm>
    </dsp:sp>
    <dsp:sp>
      <dsp:nvSpPr>
        <dsp:cNvPr id="7" name="圆角矩形 6"/>
        <dsp:cNvSpPr/>
      </dsp:nvSpPr>
      <dsp:spPr bwMode="white">
        <a:xfrm>
          <a:off x="54081" y="774161"/>
          <a:ext cx="1223838" cy="611919"/>
        </a:xfrm>
        <a:prstGeom prst="roundRect">
          <a:avLst/>
        </a:prstGeom>
      </dsp:spPr>
      <dsp:style>
        <a:lnRef idx="2">
          <a:schemeClr val="lt1"/>
        </a:lnRef>
        <a:fillRef idx="1">
          <a:schemeClr val="accent5">
            <a:alpha val="90000"/>
            <a:hueOff val="0"/>
            <a:satOff val="0"/>
            <a:lumOff val="0"/>
            <a:alpha val="50196"/>
          </a:schemeClr>
        </a:fillRef>
        <a:effectRef idx="0">
          <a:scrgbClr r="0" g="0" b="0"/>
        </a:effectRef>
        <a:fontRef idx="minor">
          <a:schemeClr val="lt1"/>
        </a:fontRef>
      </dsp:style>
      <dsp:txBody>
        <a:bodyPr lIns="45719" tIns="45719" rIns="45719" bIns="45719"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r>
            <a:rPr lang="zh-CN" altLang="en-US" b="1" dirty="0" smtClean="0">
              <a:solidFill>
                <a:srgbClr val="000066"/>
              </a:solidFill>
              <a:latin typeface="华文中宋" panose="02010600040101010101" pitchFamily="2" charset="-122"/>
              <a:ea typeface="华文中宋" panose="02010600040101010101" pitchFamily="2" charset="-122"/>
            </a:rPr>
            <a:t>人才市场</a:t>
          </a:r>
          <a:endParaRPr lang="en-US" altLang="zh-CN" b="1" dirty="0" smtClean="0">
            <a:solidFill>
              <a:srgbClr val="000066"/>
            </a:solidFill>
            <a:latin typeface="华文中宋" panose="02010600040101010101" pitchFamily="2" charset="-122"/>
            <a:ea typeface="华文中宋" panose="02010600040101010101" pitchFamily="2" charset="-122"/>
          </a:endParaRPr>
        </a:p>
        <a:p>
          <a:pPr lvl="0">
            <a:lnSpc>
              <a:spcPct val="100000"/>
            </a:lnSpc>
            <a:spcBef>
              <a:spcPct val="0"/>
            </a:spcBef>
            <a:spcAft>
              <a:spcPct val="35000"/>
            </a:spcAft>
          </a:pPr>
          <a:r>
            <a:rPr lang="zh-CN" altLang="en-US" b="1" dirty="0" smtClean="0">
              <a:solidFill>
                <a:srgbClr val="000066"/>
              </a:solidFill>
              <a:latin typeface="华文中宋" panose="02010600040101010101" pitchFamily="2" charset="-122"/>
              <a:ea typeface="华文中宋" panose="02010600040101010101" pitchFamily="2" charset="-122"/>
            </a:rPr>
            <a:t>变化</a:t>
          </a:r>
          <a:endParaRPr lang="zh-CN" altLang="en-US" b="1" dirty="0">
            <a:solidFill>
              <a:srgbClr val="000066"/>
            </a:solidFill>
            <a:latin typeface="华文中宋" panose="02010600040101010101" pitchFamily="2" charset="-122"/>
            <a:ea typeface="华文中宋" panose="02010600040101010101" pitchFamily="2" charset="-122"/>
          </a:endParaRPr>
        </a:p>
      </dsp:txBody>
      <dsp:txXfrm>
        <a:off x="54081" y="774161"/>
        <a:ext cx="1223838" cy="611919"/>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320480" cy="1872208"/>
        <a:chOff x="0" y="0"/>
        <a:chExt cx="4320480" cy="1872208"/>
      </a:xfrm>
    </dsp:grpSpPr>
    <dsp:sp>
      <dsp:nvSpPr>
        <dsp:cNvPr id="3" name="矩形 2"/>
        <dsp:cNvSpPr/>
      </dsp:nvSpPr>
      <dsp:spPr bwMode="white">
        <a:xfrm>
          <a:off x="649549" y="176"/>
          <a:ext cx="1440863" cy="864518"/>
        </a:xfrm>
        <a:prstGeom prst="rect">
          <a:avLst/>
        </a:prstGeom>
      </dsp:spPr>
      <dsp:style>
        <a:lnRef idx="2">
          <a:schemeClr val="lt1"/>
        </a:lnRef>
        <a:fillRef idx="1">
          <a:schemeClr val="accent5">
            <a:alpha val="90000"/>
            <a:hueOff val="0"/>
            <a:satOff val="0"/>
            <a:lumOff val="0"/>
            <a:alpha val="90196"/>
          </a:schemeClr>
        </a:fillRef>
        <a:effectRef idx="0">
          <a:scrgbClr r="0" g="0" b="0"/>
        </a:effectRef>
        <a:fontRef idx="minor">
          <a:schemeClr val="lt1"/>
        </a:fontRef>
      </dsp:style>
      <dsp:txBody>
        <a:bodyPr lIns="45719" tIns="45719" rIns="45719" bIns="4571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200" b="1" dirty="0" smtClean="0">
              <a:solidFill>
                <a:srgbClr val="000066"/>
              </a:solidFill>
              <a:latin typeface="华文中宋" panose="02010600040101010101" pitchFamily="2" charset="-122"/>
              <a:ea typeface="华文中宋" panose="02010600040101010101" pitchFamily="2" charset="-122"/>
            </a:rPr>
            <a:t>发展新经济要求面向未来布局新兴工科专业</a:t>
          </a:r>
          <a:endParaRPr lang="zh-CN" altLang="en-US" sz="1200" b="1" dirty="0">
            <a:solidFill>
              <a:srgbClr val="000066"/>
            </a:solidFill>
            <a:latin typeface="华文中宋" panose="02010600040101010101" pitchFamily="2" charset="-122"/>
            <a:ea typeface="华文中宋" panose="02010600040101010101" pitchFamily="2" charset="-122"/>
          </a:endParaRPr>
        </a:p>
      </dsp:txBody>
      <dsp:txXfrm>
        <a:off x="649549" y="176"/>
        <a:ext cx="1440863" cy="864518"/>
      </dsp:txXfrm>
    </dsp:sp>
    <dsp:sp>
      <dsp:nvSpPr>
        <dsp:cNvPr id="4" name="矩形 3"/>
        <dsp:cNvSpPr/>
      </dsp:nvSpPr>
      <dsp:spPr bwMode="white">
        <a:xfrm>
          <a:off x="2234498" y="176"/>
          <a:ext cx="1440863" cy="864518"/>
        </a:xfrm>
        <a:prstGeom prst="rect">
          <a:avLst/>
        </a:prstGeom>
      </dsp:spPr>
      <dsp:style>
        <a:lnRef idx="2">
          <a:schemeClr val="lt1"/>
        </a:lnRef>
        <a:fillRef idx="1">
          <a:schemeClr val="accent5">
            <a:alpha val="90000"/>
            <a:hueOff val="0"/>
            <a:satOff val="0"/>
            <a:lumOff val="0"/>
            <a:alpha val="76863"/>
          </a:schemeClr>
        </a:fillRef>
        <a:effectRef idx="0">
          <a:scrgbClr r="0" g="0" b="0"/>
        </a:effectRef>
        <a:fontRef idx="minor">
          <a:schemeClr val="lt1"/>
        </a:fontRef>
      </dsp:style>
      <dsp:txBody>
        <a:bodyPr lIns="45719" tIns="45719" rIns="45719" bIns="4571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200" b="1" dirty="0" smtClean="0">
              <a:solidFill>
                <a:srgbClr val="000066"/>
              </a:solidFill>
              <a:latin typeface="华文中宋" panose="02010600040101010101" pitchFamily="2" charset="-122"/>
              <a:ea typeface="华文中宋" panose="02010600040101010101" pitchFamily="2" charset="-122"/>
            </a:rPr>
            <a:t>发展新经济要求工程科技人才具备更高的创新创业能力和跨界融合能力 </a:t>
          </a:r>
          <a:endParaRPr lang="zh-CN" altLang="en-US" sz="1200" b="1" dirty="0">
            <a:solidFill>
              <a:srgbClr val="000066"/>
            </a:solidFill>
            <a:latin typeface="华文中宋" panose="02010600040101010101" pitchFamily="2" charset="-122"/>
            <a:ea typeface="华文中宋" panose="02010600040101010101" pitchFamily="2" charset="-122"/>
          </a:endParaRPr>
        </a:p>
      </dsp:txBody>
      <dsp:txXfrm>
        <a:off x="2234498" y="176"/>
        <a:ext cx="1440863" cy="864518"/>
      </dsp:txXfrm>
    </dsp:sp>
    <dsp:sp>
      <dsp:nvSpPr>
        <dsp:cNvPr id="5" name="矩形 4"/>
        <dsp:cNvSpPr/>
      </dsp:nvSpPr>
      <dsp:spPr bwMode="white">
        <a:xfrm>
          <a:off x="649549" y="1007514"/>
          <a:ext cx="1440863" cy="864518"/>
        </a:xfrm>
        <a:prstGeom prst="rect">
          <a:avLst/>
        </a:prstGeom>
      </dsp:spPr>
      <dsp:style>
        <a:lnRef idx="2">
          <a:schemeClr val="lt1"/>
        </a:lnRef>
        <a:fillRef idx="1">
          <a:schemeClr val="accent5">
            <a:alpha val="90000"/>
            <a:hueOff val="0"/>
            <a:satOff val="0"/>
            <a:lumOff val="0"/>
            <a:alpha val="63529"/>
          </a:schemeClr>
        </a:fillRef>
        <a:effectRef idx="0">
          <a:scrgbClr r="0" g="0" b="0"/>
        </a:effectRef>
        <a:fontRef idx="minor">
          <a:schemeClr val="lt1"/>
        </a:fontRef>
      </dsp:style>
      <dsp:txBody>
        <a:bodyPr lIns="45719" tIns="45719" rIns="45719" bIns="4571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200" b="1" dirty="0" smtClean="0">
              <a:solidFill>
                <a:srgbClr val="000066"/>
              </a:solidFill>
              <a:latin typeface="华文中宋" panose="02010600040101010101" pitchFamily="2" charset="-122"/>
              <a:ea typeface="华文中宋" panose="02010600040101010101" pitchFamily="2" charset="-122"/>
            </a:rPr>
            <a:t>发展新经济要求建立更加多样化和个性化的工程教育培养模式</a:t>
          </a:r>
          <a:endParaRPr lang="zh-CN" altLang="en-US" sz="1200" b="1" dirty="0">
            <a:solidFill>
              <a:srgbClr val="000066"/>
            </a:solidFill>
            <a:latin typeface="华文中宋" panose="02010600040101010101" pitchFamily="2" charset="-122"/>
            <a:ea typeface="华文中宋" panose="02010600040101010101" pitchFamily="2" charset="-122"/>
          </a:endParaRPr>
        </a:p>
      </dsp:txBody>
      <dsp:txXfrm>
        <a:off x="649549" y="1007514"/>
        <a:ext cx="1440863" cy="864518"/>
      </dsp:txXfrm>
    </dsp:sp>
    <dsp:sp>
      <dsp:nvSpPr>
        <dsp:cNvPr id="6" name="矩形 5"/>
        <dsp:cNvSpPr/>
      </dsp:nvSpPr>
      <dsp:spPr bwMode="white">
        <a:xfrm>
          <a:off x="2234498" y="1007514"/>
          <a:ext cx="1440863" cy="864518"/>
        </a:xfrm>
        <a:prstGeom prst="rect">
          <a:avLst/>
        </a:prstGeom>
      </dsp:spPr>
      <dsp:style>
        <a:lnRef idx="2">
          <a:schemeClr val="lt1"/>
        </a:lnRef>
        <a:fillRef idx="1">
          <a:schemeClr val="accent5">
            <a:alpha val="90000"/>
            <a:hueOff val="0"/>
            <a:satOff val="0"/>
            <a:lumOff val="0"/>
            <a:alpha val="50196"/>
          </a:schemeClr>
        </a:fillRef>
        <a:effectRef idx="0">
          <a:scrgbClr r="0" g="0" b="0"/>
        </a:effectRef>
        <a:fontRef idx="minor">
          <a:schemeClr val="lt1"/>
        </a:fontRef>
      </dsp:style>
      <dsp:txBody>
        <a:bodyPr lIns="45719" tIns="45719" rIns="45719" bIns="4571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200" b="1" dirty="0" smtClean="0">
              <a:solidFill>
                <a:srgbClr val="000066"/>
              </a:solidFill>
              <a:latin typeface="华文中宋" panose="02010600040101010101" pitchFamily="2" charset="-122"/>
              <a:ea typeface="华文中宋" panose="02010600040101010101" pitchFamily="2" charset="-122"/>
            </a:rPr>
            <a:t>发展新经济的国际经验要求加快发展新工科</a:t>
          </a:r>
          <a:endParaRPr lang="zh-CN" altLang="en-US" sz="1200" b="1" dirty="0">
            <a:solidFill>
              <a:srgbClr val="000066"/>
            </a:solidFill>
            <a:latin typeface="华文中宋" panose="02010600040101010101" pitchFamily="2" charset="-122"/>
            <a:ea typeface="华文中宋" panose="02010600040101010101" pitchFamily="2" charset="-122"/>
          </a:endParaRPr>
        </a:p>
      </dsp:txBody>
      <dsp:txXfrm>
        <a:off x="2234498" y="1007514"/>
        <a:ext cx="1440863" cy="86451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type="chevron" r:blip="" rot="180">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type="chevron" r:blip="" rot="180">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3#8">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dstNode" val="node1"/>
                <dgm:param type="connRout" val="longCurve"/>
                <dgm:param type="begPts" val="midR"/>
                <dgm:param type="endPts" val="midL"/>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dstNode" val="node1"/>
                <dgm:param type="connRout" val="longCurve"/>
                <dgm:param type="begPts" val="midL"/>
                <dgm:param type="endPts" val="midR"/>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dstNode" val="nodeFirstNode"/>
                      <dgm:param type="connRout" val="longCurve"/>
                      <dgm:param type="begPts" val="midR"/>
                      <dgm:param type="endPts" val="midL"/>
                    </dgm:alg>
                  </dgm:if>
                  <dgm:else name="Name15">
                    <dgm:alg type="conn">
                      <dgm:param type="dstNode" val="nodeFirstNode"/>
                      <dgm:param type="connRout" val="longCurve"/>
                      <dgm:param type="begPts" val="midL"/>
                      <dgm:param type="endPts" val="midR"/>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3#1">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36">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6">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50F063C9-1756-414E-B73E-0ECB4C40640A}"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0FA87A09-DD61-4EE7-8976-B249C4F1ABC7}"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ln>
            <a:miter lim="800000"/>
          </a:ln>
        </p:spPr>
        <p:txBody>
          <a:bodyPr wrap="square" numCol="1" anchorCtr="0" compatLnSpc="1"/>
          <a:lstStyle/>
          <a:p>
            <a:pPr fontAlgn="base">
              <a:spcBef>
                <a:spcPct val="0"/>
              </a:spcBef>
              <a:spcAft>
                <a:spcPct val="0"/>
              </a:spcAft>
              <a:defRPr/>
            </a:pPr>
            <a:fld id="{50A4576C-1923-4AB7-943F-D7C1745848FF}" type="slidenum">
              <a:rPr lang="en-US" altLang="zh-CN"/>
            </a:fld>
            <a:endParaRPr lang="en-US" altLang="zh-CN"/>
          </a:p>
        </p:txBody>
      </p:sp>
      <p:sp>
        <p:nvSpPr>
          <p:cNvPr id="18434" name="幻灯片图像占位符 1"/>
          <p:cNvSpPr>
            <a:spLocks noGrp="1" noRot="1" noChangeAspect="1" noTextEdit="1"/>
          </p:cNvSpPr>
          <p:nvPr>
            <p:ph type="sldImg"/>
          </p:nvPr>
        </p:nvSpPr>
        <p:spPr bwMode="auto">
          <a:noFill/>
          <a:ln>
            <a:solidFill>
              <a:srgbClr val="000000"/>
            </a:solidFill>
            <a:miter lim="800000"/>
          </a:ln>
        </p:spPr>
      </p:sp>
      <p:sp>
        <p:nvSpPr>
          <p:cNvPr id="1843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zh-CN" smtClean="0"/>
          </a:p>
        </p:txBody>
      </p:sp>
      <p:sp>
        <p:nvSpPr>
          <p:cNvPr id="18436"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a:fld id="{C3A50C91-1B62-430D-8784-045F63DAEB40}" type="slidenum">
              <a:rPr lang="en-US" altLang="zh-CN"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ln>
            <a:miter lim="800000"/>
          </a:ln>
        </p:spPr>
        <p:txBody>
          <a:bodyPr wrap="square" numCol="1" anchorCtr="0" compatLnSpc="1"/>
          <a:lstStyle/>
          <a:p>
            <a:pPr fontAlgn="base">
              <a:spcBef>
                <a:spcPct val="0"/>
              </a:spcBef>
              <a:spcAft>
                <a:spcPct val="0"/>
              </a:spcAft>
              <a:defRPr/>
            </a:pPr>
            <a:fld id="{052DA76D-2880-466A-85A1-EBCA6432CB2A}" type="slidenum">
              <a:rPr lang="en-US" altLang="zh-CN"/>
            </a:fld>
            <a:endParaRPr lang="en-US" altLang="zh-CN"/>
          </a:p>
        </p:txBody>
      </p:sp>
      <p:sp>
        <p:nvSpPr>
          <p:cNvPr id="20482" name="幻灯片图像占位符 1"/>
          <p:cNvSpPr>
            <a:spLocks noGrp="1" noRot="1" noChangeAspect="1" noTextEdit="1"/>
          </p:cNvSpPr>
          <p:nvPr>
            <p:ph type="sldImg"/>
          </p:nvPr>
        </p:nvSpPr>
        <p:spPr bwMode="auto">
          <a:noFill/>
          <a:ln>
            <a:solidFill>
              <a:srgbClr val="000000"/>
            </a:solidFill>
            <a:miter lim="800000"/>
          </a:ln>
        </p:spPr>
      </p:sp>
      <p:sp>
        <p:nvSpPr>
          <p:cNvPr id="20483"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zh-CN" smtClean="0"/>
          </a:p>
        </p:txBody>
      </p:sp>
      <p:sp>
        <p:nvSpPr>
          <p:cNvPr id="20484"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a:fld id="{04B38E49-9FFE-41DA-A6C7-1F53260E6E50}" type="slidenum">
              <a:rPr lang="en-US" altLang="zh-CN"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7" name="幻灯片图像占位符 1"/>
          <p:cNvSpPr>
            <a:spLocks noGrp="1" noRot="1" noChangeAspect="1" noChangeArrowheads="1" noTextEdit="1"/>
          </p:cNvSpPr>
          <p:nvPr>
            <p:ph type="sldImg" idx="4294967295"/>
          </p:nvPr>
        </p:nvSpPr>
        <p:spPr bwMode="auto">
          <a:xfrm>
            <a:off x="382588" y="685800"/>
            <a:ext cx="6096000" cy="3429000"/>
          </a:xfrm>
          <a:noFill/>
          <a:ln>
            <a:solidFill>
              <a:srgbClr val="000000"/>
            </a:solidFill>
            <a:miter lim="800000"/>
          </a:ln>
        </p:spPr>
      </p:sp>
      <p:sp>
        <p:nvSpPr>
          <p:cNvPr id="510978" name="备注占位符 2"/>
          <p:cNvSpPr>
            <a:spLocks noGrp="1" noChangeArrowheads="1"/>
          </p:cNvSpPr>
          <p:nvPr>
            <p:ph type="body" idx="4294967295"/>
          </p:nvPr>
        </p:nvSpPr>
        <p:spPr bwMode="auto">
          <a:noFill/>
        </p:spPr>
        <p:txBody>
          <a:bodyPr wrap="square" numCol="1" anchor="t" anchorCtr="0" compatLnSpc="1"/>
          <a:lstStyle/>
          <a:p>
            <a:pPr eaLnBrk="1" hangingPunct="1">
              <a:spcBef>
                <a:spcPct val="0"/>
              </a:spcBef>
            </a:pPr>
            <a:endParaRPr lang="zh-CN" altLang="en-US" smtClean="0"/>
          </a:p>
        </p:txBody>
      </p:sp>
      <p:sp>
        <p:nvSpPr>
          <p:cNvPr id="510979" name="灯片编号占位符 3"/>
          <p:cNvSpPr txBox="1">
            <a:spLocks noGrp="1" noChangeArrowheads="1"/>
          </p:cNvSpPr>
          <p:nvPr/>
        </p:nvSpPr>
        <p:spPr bwMode="auto">
          <a:xfrm>
            <a:off x="3884613" y="8685213"/>
            <a:ext cx="2971800" cy="457200"/>
          </a:xfrm>
          <a:prstGeom prst="rect">
            <a:avLst/>
          </a:prstGeom>
          <a:noFill/>
          <a:ln w="9525">
            <a:noFill/>
            <a:miter lim="800000"/>
          </a:ln>
        </p:spPr>
        <p:txBody>
          <a:bodyPr anchor="b"/>
          <a:lstStyle/>
          <a:p>
            <a:pPr algn="r"/>
            <a:fld id="{E3DECAED-CA4E-4B32-879A-63F3D92E05D6}" type="slidenum">
              <a:rPr lang="zh-CN" altLang="en-US">
                <a:solidFill>
                  <a:srgbClr val="000000"/>
                </a:solidFill>
                <a:latin typeface="Calibri" panose="020F0502020204030204" pitchFamily="34" charset="0"/>
              </a:rPr>
            </a:fld>
            <a:endParaRPr lang="en-US" altLang="zh-CN">
              <a:solidFill>
                <a:srgbClr val="000000"/>
              </a:solidFil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ln>
            <a:miter lim="800000"/>
          </a:ln>
        </p:spPr>
        <p:txBody>
          <a:bodyPr wrap="square" numCol="1" anchorCtr="0" compatLnSpc="1"/>
          <a:lstStyle/>
          <a:p>
            <a:pPr fontAlgn="base">
              <a:spcBef>
                <a:spcPct val="0"/>
              </a:spcBef>
              <a:spcAft>
                <a:spcPct val="0"/>
              </a:spcAft>
              <a:defRPr/>
            </a:pPr>
            <a:fld id="{6065B678-6D3B-406D-AF2B-74894C698962}" type="slidenum">
              <a:rPr lang="en-US" altLang="zh-CN"/>
            </a:fld>
            <a:endParaRPr lang="en-US" altLang="zh-CN"/>
          </a:p>
        </p:txBody>
      </p:sp>
      <p:sp>
        <p:nvSpPr>
          <p:cNvPr id="513026" name="幻灯片图像占位符 1"/>
          <p:cNvSpPr>
            <a:spLocks noGrp="1" noRot="1" noChangeAspect="1" noTextEdit="1"/>
          </p:cNvSpPr>
          <p:nvPr>
            <p:ph type="sldImg"/>
          </p:nvPr>
        </p:nvSpPr>
        <p:spPr bwMode="auto">
          <a:noFill/>
          <a:ln>
            <a:solidFill>
              <a:srgbClr val="000000"/>
            </a:solidFill>
            <a:miter lim="800000"/>
          </a:ln>
        </p:spPr>
      </p:sp>
      <p:sp>
        <p:nvSpPr>
          <p:cNvPr id="513027"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zh-CN" smtClean="0"/>
          </a:p>
        </p:txBody>
      </p:sp>
      <p:sp>
        <p:nvSpPr>
          <p:cNvPr id="513028"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a:fld id="{E1B79CA7-0FC5-4204-B11C-64FB84894D31}" type="slidenum">
              <a:rPr lang="en-US" altLang="zh-CN"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txBox="1">
            <a:spLocks noGrp="1" noChangeArrowheads="1"/>
          </p:cNvSpPr>
          <p:nvPr/>
        </p:nvSpPr>
        <p:spPr bwMode="auto">
          <a:xfrm>
            <a:off x="3884613" y="8685213"/>
            <a:ext cx="2971800" cy="457200"/>
          </a:xfrm>
          <a:prstGeom prst="rect">
            <a:avLst/>
          </a:prstGeom>
          <a:noFill/>
          <a:ln>
            <a:miter lim="800000"/>
          </a:ln>
        </p:spPr>
        <p:txBody>
          <a:bodyPr anchor="b"/>
          <a:lstStyle/>
          <a:p>
            <a:pPr algn="r">
              <a:defRPr/>
            </a:pPr>
            <a:fld id="{F8F8247B-8BB6-49C3-BCFE-7F5FE273DDF2}" type="slidenum">
              <a:rPr lang="en-US" altLang="zh-CN" sz="1200">
                <a:latin typeface="+mn-lt"/>
                <a:ea typeface="+mn-ea"/>
              </a:rPr>
            </a:fld>
            <a:endParaRPr lang="en-US" altLang="zh-CN" sz="1200">
              <a:latin typeface="+mn-lt"/>
              <a:ea typeface="+mn-ea"/>
            </a:endParaRPr>
          </a:p>
        </p:txBody>
      </p:sp>
      <p:sp>
        <p:nvSpPr>
          <p:cNvPr id="477186" name="幻灯片图像占位符 1"/>
          <p:cNvSpPr>
            <a:spLocks noGrp="1" noRot="1" noChangeAspect="1" noTextEdit="1"/>
          </p:cNvSpPr>
          <p:nvPr>
            <p:ph type="sldImg"/>
          </p:nvPr>
        </p:nvSpPr>
        <p:spPr bwMode="auto">
          <a:noFill/>
          <a:ln>
            <a:solidFill>
              <a:srgbClr val="000000"/>
            </a:solidFill>
            <a:miter lim="800000"/>
          </a:ln>
        </p:spPr>
      </p:sp>
      <p:sp>
        <p:nvSpPr>
          <p:cNvPr id="477187"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zh-CN" smtClean="0"/>
          </a:p>
        </p:txBody>
      </p:sp>
      <p:sp>
        <p:nvSpPr>
          <p:cNvPr id="477188"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a:fld id="{1BB121B5-424F-468B-9541-59B5A606D265}" type="slidenum">
              <a:rPr lang="en-US" altLang="zh-CN"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txBox="1">
            <a:spLocks noGrp="1" noChangeArrowheads="1"/>
          </p:cNvSpPr>
          <p:nvPr/>
        </p:nvSpPr>
        <p:spPr bwMode="auto">
          <a:xfrm>
            <a:off x="3884613" y="8685213"/>
            <a:ext cx="2971800" cy="457200"/>
          </a:xfrm>
          <a:prstGeom prst="rect">
            <a:avLst/>
          </a:prstGeom>
          <a:noFill/>
          <a:ln>
            <a:miter lim="800000"/>
          </a:ln>
        </p:spPr>
        <p:txBody>
          <a:bodyPr anchor="b"/>
          <a:lstStyle/>
          <a:p>
            <a:pPr algn="r">
              <a:defRPr/>
            </a:pPr>
            <a:fld id="{6DBA4522-A1BF-4642-B29F-C451C2F478F5}" type="slidenum">
              <a:rPr lang="en-US" altLang="zh-CN" sz="1200">
                <a:latin typeface="+mn-lt"/>
                <a:ea typeface="+mn-ea"/>
              </a:rPr>
            </a:fld>
            <a:endParaRPr lang="en-US" altLang="zh-CN" sz="1200">
              <a:latin typeface="+mn-lt"/>
              <a:ea typeface="+mn-ea"/>
            </a:endParaRPr>
          </a:p>
        </p:txBody>
      </p:sp>
      <p:sp>
        <p:nvSpPr>
          <p:cNvPr id="482306" name="幻灯片图像占位符 1"/>
          <p:cNvSpPr>
            <a:spLocks noGrp="1" noRot="1" noChangeAspect="1" noTextEdit="1"/>
          </p:cNvSpPr>
          <p:nvPr>
            <p:ph type="sldImg"/>
          </p:nvPr>
        </p:nvSpPr>
        <p:spPr bwMode="auto">
          <a:noFill/>
          <a:ln>
            <a:solidFill>
              <a:srgbClr val="000000"/>
            </a:solidFill>
            <a:miter lim="800000"/>
          </a:ln>
        </p:spPr>
      </p:sp>
      <p:sp>
        <p:nvSpPr>
          <p:cNvPr id="482307"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zh-CN" smtClean="0"/>
          </a:p>
        </p:txBody>
      </p:sp>
      <p:sp>
        <p:nvSpPr>
          <p:cNvPr id="482308"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a:fld id="{8B2B3980-42E8-47EF-BAD6-240AF588EDBE}" type="slidenum">
              <a:rPr lang="en-US" altLang="zh-CN"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ln>
            <a:miter lim="800000"/>
          </a:ln>
        </p:spPr>
        <p:txBody>
          <a:bodyPr wrap="square" numCol="1" anchorCtr="0" compatLnSpc="1"/>
          <a:lstStyle/>
          <a:p>
            <a:pPr fontAlgn="base">
              <a:spcBef>
                <a:spcPct val="0"/>
              </a:spcBef>
              <a:spcAft>
                <a:spcPct val="0"/>
              </a:spcAft>
              <a:defRPr/>
            </a:pPr>
            <a:fld id="{E41646CE-D9BD-4537-B012-D53332967F8F}" type="slidenum">
              <a:rPr lang="en-US" altLang="zh-CN"/>
            </a:fld>
            <a:endParaRPr lang="en-US" altLang="zh-CN"/>
          </a:p>
        </p:txBody>
      </p:sp>
      <p:sp>
        <p:nvSpPr>
          <p:cNvPr id="492546" name="幻灯片图像占位符 1"/>
          <p:cNvSpPr>
            <a:spLocks noGrp="1" noRot="1" noChangeAspect="1" noTextEdit="1"/>
          </p:cNvSpPr>
          <p:nvPr>
            <p:ph type="sldImg"/>
          </p:nvPr>
        </p:nvSpPr>
        <p:spPr bwMode="auto">
          <a:noFill/>
          <a:ln>
            <a:solidFill>
              <a:srgbClr val="000000"/>
            </a:solidFill>
            <a:miter lim="800000"/>
          </a:ln>
        </p:spPr>
      </p:sp>
      <p:sp>
        <p:nvSpPr>
          <p:cNvPr id="492547"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zh-CN" smtClean="0"/>
          </a:p>
        </p:txBody>
      </p:sp>
      <p:sp>
        <p:nvSpPr>
          <p:cNvPr id="492548"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a:fld id="{2B735389-3393-4025-9AB2-6D1AE665C811}" type="slidenum">
              <a:rPr lang="en-US" altLang="zh-CN"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ln>
            <a:miter lim="800000"/>
          </a:ln>
        </p:spPr>
        <p:txBody>
          <a:bodyPr wrap="square" numCol="1" anchorCtr="0" compatLnSpc="1"/>
          <a:lstStyle/>
          <a:p>
            <a:pPr fontAlgn="base">
              <a:spcBef>
                <a:spcPct val="0"/>
              </a:spcBef>
              <a:spcAft>
                <a:spcPct val="0"/>
              </a:spcAft>
              <a:defRPr/>
            </a:pPr>
            <a:fld id="{3FC4E626-0CB3-42D8-A0B7-2C7A965AFF5C}" type="slidenum">
              <a:rPr lang="en-US" altLang="zh-CN"/>
            </a:fld>
            <a:endParaRPr lang="en-US" altLang="zh-CN"/>
          </a:p>
        </p:txBody>
      </p:sp>
      <p:sp>
        <p:nvSpPr>
          <p:cNvPr id="449538" name="幻灯片图像占位符 1"/>
          <p:cNvSpPr>
            <a:spLocks noGrp="1" noRot="1" noChangeAspect="1" noTextEdit="1"/>
          </p:cNvSpPr>
          <p:nvPr>
            <p:ph type="sldImg"/>
          </p:nvPr>
        </p:nvSpPr>
        <p:spPr bwMode="auto">
          <a:noFill/>
          <a:ln>
            <a:solidFill>
              <a:srgbClr val="000000"/>
            </a:solidFill>
            <a:miter lim="800000"/>
          </a:ln>
        </p:spPr>
      </p:sp>
      <p:sp>
        <p:nvSpPr>
          <p:cNvPr id="44953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zh-CN" smtClean="0"/>
          </a:p>
        </p:txBody>
      </p:sp>
      <p:sp>
        <p:nvSpPr>
          <p:cNvPr id="449540"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a:fld id="{B53C4001-4F71-44CD-8E3B-55A9E358D955}" type="slidenum">
              <a:rPr lang="en-US" altLang="zh-CN"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ln>
            <a:miter lim="800000"/>
          </a:ln>
        </p:spPr>
        <p:txBody>
          <a:bodyPr wrap="square" numCol="1" anchorCtr="0" compatLnSpc="1"/>
          <a:lstStyle/>
          <a:p>
            <a:pPr fontAlgn="base">
              <a:spcBef>
                <a:spcPct val="0"/>
              </a:spcBef>
              <a:spcAft>
                <a:spcPct val="0"/>
              </a:spcAft>
              <a:defRPr/>
            </a:pPr>
            <a:fld id="{955E86D6-CB7B-4B0E-B588-3B92C27C5036}" type="slidenum">
              <a:rPr lang="en-US" altLang="zh-CN"/>
            </a:fld>
            <a:endParaRPr lang="en-US" altLang="zh-CN"/>
          </a:p>
        </p:txBody>
      </p:sp>
      <p:sp>
        <p:nvSpPr>
          <p:cNvPr id="451586" name="幻灯片图像占位符 1"/>
          <p:cNvSpPr>
            <a:spLocks noGrp="1" noRot="1" noChangeAspect="1" noTextEdit="1"/>
          </p:cNvSpPr>
          <p:nvPr>
            <p:ph type="sldImg"/>
          </p:nvPr>
        </p:nvSpPr>
        <p:spPr bwMode="auto">
          <a:noFill/>
          <a:ln>
            <a:solidFill>
              <a:srgbClr val="000000"/>
            </a:solidFill>
            <a:miter lim="800000"/>
          </a:ln>
        </p:spPr>
      </p:sp>
      <p:sp>
        <p:nvSpPr>
          <p:cNvPr id="451587"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zh-CN" smtClean="0"/>
          </a:p>
        </p:txBody>
      </p:sp>
      <p:sp>
        <p:nvSpPr>
          <p:cNvPr id="451588"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a:fld id="{2F59F813-44CC-4270-BF67-B2B6FB1845DD}" type="slidenum">
              <a:rPr lang="en-US" altLang="zh-CN"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0A9216B-3E1E-4955-A89F-168AE6C40030}"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78FFB86-DCDD-41CC-9B8E-16D4702605C0}"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44922C9-B5A6-4DFC-80FD-E51F3F79902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898E2B0-E300-4A33-889A-902863BF6854}"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769E161-B2F5-4549-A675-1CA6D23DE897}"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39B2F70-9BC5-4553-B84E-57A0872DFB35}"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srcRect l="16325" t="42128" r="66823" b="48511"/>
          <a:stretch>
            <a:fillRect/>
          </a:stretch>
        </p:blipFill>
        <p:spPr bwMode="auto">
          <a:xfrm>
            <a:off x="900113" y="195263"/>
            <a:ext cx="1584325" cy="495300"/>
          </a:xfrm>
          <a:prstGeom prst="rect">
            <a:avLst/>
          </a:prstGeom>
          <a:noFill/>
          <a:ln w="9525">
            <a:noFill/>
            <a:miter lim="800000"/>
            <a:headEnd/>
            <a:tailEnd/>
          </a:ln>
        </p:spPr>
      </p:pic>
      <p:pic>
        <p:nvPicPr>
          <p:cNvPr id="3" name="Picture 2"/>
          <p:cNvPicPr>
            <a:picLocks noChangeAspect="1" noChangeArrowheads="1"/>
          </p:cNvPicPr>
          <p:nvPr userDrawn="1"/>
        </p:nvPicPr>
        <p:blipFill>
          <a:blip r:embed="rId3"/>
          <a:srcRect l="14220" t="31830" r="70509" b="42892"/>
          <a:stretch>
            <a:fillRect/>
          </a:stretch>
        </p:blipFill>
        <p:spPr bwMode="auto">
          <a:xfrm>
            <a:off x="323850" y="195263"/>
            <a:ext cx="576263" cy="536575"/>
          </a:xfrm>
          <a:prstGeom prst="rect">
            <a:avLst/>
          </a:prstGeom>
          <a:noFill/>
          <a:ln w="9525">
            <a:noFill/>
            <a:miter lim="800000"/>
            <a:headEnd/>
            <a:tailEnd/>
          </a:ln>
        </p:spPr>
      </p:pic>
      <p:sp>
        <p:nvSpPr>
          <p:cNvPr id="4" name="Shape 4"/>
          <p:cNvSpPr>
            <a:spLocks noGrp="1"/>
          </p:cNvSpPr>
          <p:nvPr>
            <p:ph type="sldNum" sz="quarter" idx="10"/>
          </p:nvPr>
        </p:nvSpPr>
        <p:spPr/>
        <p:txBody>
          <a:bodyPr/>
          <a:lstStyle>
            <a:lvl1pPr>
              <a:defRPr/>
            </a:lvl1pPr>
          </a:lstStyle>
          <a:p>
            <a:pPr>
              <a:defRPr/>
            </a:pPr>
            <a:fld id="{2DAEEBA1-CA3B-470D-A643-25771C01CF4C}" type="slidenum">
              <a:rPr lang="zh-CN" altLang="en-US"/>
            </a:fld>
            <a:endParaRPr lang="zh-CN" altLang="en-US">
              <a:latin typeface="Arial" panose="020B0604020202020204" pitchFamily="34" charset="0"/>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0_标题幻灯片">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384C7B8-CB5D-4E42-884A-AFA658CA6235}"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3E694E4-33AE-42FE-8298-B23F44D2062C}"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E062066D-D142-4467-9FFE-04FB77651036}"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6501926-0B1F-4F80-BFF1-F31093162EFF}"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665F4C10-743C-40AC-8D60-AD4DF67F6A3B}"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A0A4B18-B084-4AF2-A12B-F38197051E9B}"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263F7676-FC7E-46A0-9E5A-1F8B53DF5723}"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3F2278EA-AFB6-4AA1-8D16-34270A7027A8}"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851316FA-B3F4-43AB-9EE9-038C49D79D51}"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198170DC-658A-4FD0-BAAF-7D8DE52E736A}"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BEB48D78-2141-48B9-A3BA-7EB4896F5921}"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56FB1E95-B962-4B76-8722-F9A36B20B53B}"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755AF3A2-4360-425B-8104-40FEAB91D04B}"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3208F1B-E88F-4487-A617-EDD44E83B47A}"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DFDFA147-1DD0-4312-B498-133140408609}"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0A827C1-490D-408A-BF13-4BC3AFE6B7BB}"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06375"/>
            <a:ext cx="8229600" cy="85725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457200" y="1200150"/>
            <a:ext cx="8229600" cy="3394075"/>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B6B624CD-A037-4E1A-A8AE-6B8AB15A9A22}" type="datetimeFigureOut">
              <a:rPr lang="zh-CN" altLang="en-US"/>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F7E2401C-9F5E-47B6-90D6-1F25DB2BECAD}"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9.png"/><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23.jpeg"/><Relationship Id="rId7" Type="http://schemas.openxmlformats.org/officeDocument/2006/relationships/image" Target="../media/image22.jpeg"/><Relationship Id="rId6" Type="http://schemas.openxmlformats.org/officeDocument/2006/relationships/image" Target="../media/image21.jpe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0" Type="http://schemas.openxmlformats.org/officeDocument/2006/relationships/slideLayout" Target="../slideLayouts/slideLayout7.xml"/><Relationship Id="rId1"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24.png"/><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9" Type="http://schemas.openxmlformats.org/officeDocument/2006/relationships/image" Target="../media/image33.png"/><Relationship Id="rId8" Type="http://schemas.openxmlformats.org/officeDocument/2006/relationships/image" Target="../media/image32.jpeg"/><Relationship Id="rId7" Type="http://schemas.openxmlformats.org/officeDocument/2006/relationships/image" Target="../media/image31.png"/><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 Id="rId3" Type="http://schemas.openxmlformats.org/officeDocument/2006/relationships/image" Target="../media/image27.jpeg"/><Relationship Id="rId2" Type="http://schemas.openxmlformats.org/officeDocument/2006/relationships/image" Target="../media/image26.jpeg"/><Relationship Id="rId16" Type="http://schemas.openxmlformats.org/officeDocument/2006/relationships/slideLayout" Target="../slideLayouts/slideLayout7.xml"/><Relationship Id="rId15" Type="http://schemas.openxmlformats.org/officeDocument/2006/relationships/image" Target="../media/image38.jpeg"/><Relationship Id="rId14" Type="http://schemas.openxmlformats.org/officeDocument/2006/relationships/image" Target="../media/image10.png"/><Relationship Id="rId13" Type="http://schemas.openxmlformats.org/officeDocument/2006/relationships/image" Target="../media/image37.png"/><Relationship Id="rId12" Type="http://schemas.openxmlformats.org/officeDocument/2006/relationships/image" Target="../media/image36.jpeg"/><Relationship Id="rId11" Type="http://schemas.openxmlformats.org/officeDocument/2006/relationships/image" Target="../media/image35.png"/><Relationship Id="rId10" Type="http://schemas.openxmlformats.org/officeDocument/2006/relationships/image" Target="../media/image34.png"/><Relationship Id="rId1" Type="http://schemas.openxmlformats.org/officeDocument/2006/relationships/image" Target="../media/image25.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0.jpeg"/><Relationship Id="rId2" Type="http://schemas.openxmlformats.org/officeDocument/2006/relationships/image" Target="../media/image10.png"/><Relationship Id="rId1" Type="http://schemas.openxmlformats.org/officeDocument/2006/relationships/image" Target="../media/image39.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10.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4.jpeg"/><Relationship Id="rId2" Type="http://schemas.openxmlformats.org/officeDocument/2006/relationships/image" Target="../media/image10.png"/><Relationship Id="rId1" Type="http://schemas.openxmlformats.org/officeDocument/2006/relationships/image" Target="../media/image43.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7.jpeg"/><Relationship Id="rId3" Type="http://schemas.openxmlformats.org/officeDocument/2006/relationships/image" Target="../media/image46.jpeg"/><Relationship Id="rId2" Type="http://schemas.openxmlformats.org/officeDocument/2006/relationships/image" Target="file:///C:\Users\Dell\Documents\Tencent%20Files\69709084\Image\C2C\83596B14578B5E72FD1D2D6100CDCA77.jpg" TargetMode="External"/><Relationship Id="rId1" Type="http://schemas.openxmlformats.org/officeDocument/2006/relationships/image" Target="../media/image45.jpe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10.pn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2.jpeg"/><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5.jpeg"/><Relationship Id="rId1" Type="http://schemas.openxmlformats.org/officeDocument/2006/relationships/image" Target="../media/image10.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jpeg"/></Relationships>
</file>

<file path=ppt/slides/_rels/slide36.xml.rels><?xml version="1.0" encoding="UTF-8" standalone="yes"?>
<Relationships xmlns="http://schemas.openxmlformats.org/package/2006/relationships"><Relationship Id="rId9" Type="http://schemas.openxmlformats.org/officeDocument/2006/relationships/diagramQuickStyle" Target="../diagrams/quickStyle5.xml"/><Relationship Id="rId8" Type="http://schemas.openxmlformats.org/officeDocument/2006/relationships/diagramLayout" Target="../diagrams/layout5.xml"/><Relationship Id="rId7" Type="http://schemas.openxmlformats.org/officeDocument/2006/relationships/diagramData" Target="../diagrams/data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3" Type="http://schemas.openxmlformats.org/officeDocument/2006/relationships/diagramLayout" Target="../diagrams/layout4.xml"/><Relationship Id="rId2" Type="http://schemas.openxmlformats.org/officeDocument/2006/relationships/diagramData" Target="../diagrams/data4.xml"/><Relationship Id="rId13" Type="http://schemas.openxmlformats.org/officeDocument/2006/relationships/notesSlide" Target="../notesSlides/notesSlide8.xml"/><Relationship Id="rId12" Type="http://schemas.openxmlformats.org/officeDocument/2006/relationships/slideLayout" Target="../slideLayouts/slideLayout1.xml"/><Relationship Id="rId11" Type="http://schemas.microsoft.com/office/2007/relationships/diagramDrawing" Target="../diagrams/drawing5.xml"/><Relationship Id="rId10" Type="http://schemas.openxmlformats.org/officeDocument/2006/relationships/diagramColors" Target="../diagrams/colors5.xml"/><Relationship Id="rId1"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6.png"/><Relationship Id="rId1"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57.jpe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13.xml"/><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58.jpeg"/><Relationship Id="rId1"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59.png"/><Relationship Id="rId1" Type="http://schemas.openxmlformats.org/officeDocument/2006/relationships/image" Target="../media/image10.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0.jpeg"/><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image" Target="../media/image13.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9144000" cy="788988"/>
          </a:xfrm>
          <a:prstGeom prst="rect">
            <a:avLst/>
          </a:prstGeom>
          <a:gradFill>
            <a:gsLst>
              <a:gs pos="0">
                <a:srgbClr val="2DC8FF"/>
              </a:gs>
              <a:gs pos="50000">
                <a:srgbClr val="53D2FF"/>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矩形 29"/>
          <p:cNvSpPr/>
          <p:nvPr/>
        </p:nvSpPr>
        <p:spPr>
          <a:xfrm rot="10800000">
            <a:off x="0" y="4786313"/>
            <a:ext cx="9144000" cy="357187"/>
          </a:xfrm>
          <a:prstGeom prst="rect">
            <a:avLst/>
          </a:prstGeom>
          <a:gradFill>
            <a:gsLst>
              <a:gs pos="0">
                <a:srgbClr val="2DC8FF"/>
              </a:gs>
              <a:gs pos="50000">
                <a:srgbClr val="53D2FF"/>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8" name="标题 1"/>
          <p:cNvSpPr txBox="1"/>
          <p:nvPr/>
        </p:nvSpPr>
        <p:spPr>
          <a:xfrm>
            <a:off x="971550" y="1065213"/>
            <a:ext cx="7200900" cy="1368425"/>
          </a:xfrm>
          <a:prstGeom prst="rect">
            <a:avLst/>
          </a:prstGeom>
        </p:spPr>
        <p:txBody>
          <a:bodyPr anchor="ctr">
            <a:normAutofit/>
          </a:bodyPr>
          <a:lstStyle/>
          <a:p>
            <a:pPr algn="ctr" fontAlgn="auto">
              <a:spcAft>
                <a:spcPts val="0"/>
              </a:spcAft>
              <a:defRPr/>
            </a:pPr>
            <a:r>
              <a:rPr lang="zh-CN" altLang="en-US" sz="3200" b="1" dirty="0">
                <a:solidFill>
                  <a:srgbClr val="0000FF"/>
                </a:solidFill>
                <a:latin typeface="华文中宋" panose="02010600040101010101" pitchFamily="2" charset="-122"/>
                <a:ea typeface="华文中宋" panose="02010600040101010101" pitchFamily="2" charset="-122"/>
                <a:cs typeface="+mj-cs"/>
              </a:rPr>
              <a:t>培养交通运输工程领域紧缺人才</a:t>
            </a:r>
            <a:endParaRPr lang="zh-CN" altLang="en-US" sz="3200" b="1" dirty="0">
              <a:solidFill>
                <a:srgbClr val="0000FF"/>
              </a:solidFill>
              <a:latin typeface="华文中宋" panose="02010600040101010101" pitchFamily="2" charset="-122"/>
              <a:ea typeface="华文中宋" panose="02010600040101010101" pitchFamily="2" charset="-122"/>
              <a:cs typeface="+mj-cs"/>
            </a:endParaRPr>
          </a:p>
          <a:p>
            <a:pPr algn="ctr" fontAlgn="auto">
              <a:spcAft>
                <a:spcPts val="0"/>
              </a:spcAft>
              <a:defRPr/>
            </a:pPr>
            <a:r>
              <a:rPr lang="zh-CN" altLang="en-US" sz="3200" b="1" dirty="0">
                <a:solidFill>
                  <a:srgbClr val="0000FF"/>
                </a:solidFill>
                <a:latin typeface="华文中宋" panose="02010600040101010101" pitchFamily="2" charset="-122"/>
                <a:ea typeface="华文中宋" panose="02010600040101010101" pitchFamily="2" charset="-122"/>
                <a:cs typeface="+mj-cs"/>
              </a:rPr>
              <a:t>服务地方经济社会发展</a:t>
            </a:r>
            <a:endParaRPr lang="zh-CN" altLang="en-US" sz="3200" b="1" dirty="0">
              <a:solidFill>
                <a:srgbClr val="0000FF"/>
              </a:solidFill>
              <a:latin typeface="华文中宋" panose="02010600040101010101" pitchFamily="2" charset="-122"/>
              <a:ea typeface="华文中宋" panose="02010600040101010101" pitchFamily="2" charset="-122"/>
              <a:cs typeface="+mj-cs"/>
            </a:endParaRPr>
          </a:p>
        </p:txBody>
      </p:sp>
      <p:sp>
        <p:nvSpPr>
          <p:cNvPr id="17412" name="TextBox 39"/>
          <p:cNvSpPr txBox="1">
            <a:spLocks noChangeArrowheads="1"/>
          </p:cNvSpPr>
          <p:nvPr/>
        </p:nvSpPr>
        <p:spPr bwMode="auto">
          <a:xfrm>
            <a:off x="2234642" y="3286130"/>
            <a:ext cx="4775200" cy="1014730"/>
          </a:xfrm>
          <a:prstGeom prst="rect">
            <a:avLst/>
          </a:prstGeom>
          <a:noFill/>
          <a:ln w="9525">
            <a:noFill/>
            <a:miter lim="800000"/>
          </a:ln>
        </p:spPr>
        <p:txBody>
          <a:bodyPr wrap="none">
            <a:spAutoFit/>
          </a:bodyPr>
          <a:lstStyle/>
          <a:p>
            <a:pPr algn="ctr">
              <a:lnSpc>
                <a:spcPts val="2400"/>
              </a:lnSpc>
            </a:pPr>
            <a:r>
              <a:rPr lang="zh-CN" altLang="en-US" sz="2400" b="1" dirty="0" smtClean="0">
                <a:solidFill>
                  <a:srgbClr val="0000FF"/>
                </a:solidFill>
                <a:latin typeface="华文中宋"/>
                <a:ea typeface="华文中宋"/>
                <a:cs typeface="华文中宋"/>
              </a:rPr>
              <a:t>黑龙江工程学院发展规划处  孔超</a:t>
            </a:r>
            <a:endParaRPr lang="en-US" altLang="zh-CN" sz="2400" b="1" dirty="0">
              <a:solidFill>
                <a:srgbClr val="0000FF"/>
              </a:solidFill>
              <a:latin typeface="华文中宋"/>
              <a:ea typeface="华文中宋"/>
              <a:cs typeface="华文中宋"/>
            </a:endParaRPr>
          </a:p>
          <a:p>
            <a:pPr algn="ctr">
              <a:lnSpc>
                <a:spcPts val="2400"/>
              </a:lnSpc>
            </a:pPr>
            <a:endParaRPr lang="en-US" altLang="zh-CN" sz="2400" b="1" dirty="0">
              <a:solidFill>
                <a:srgbClr val="0000FF"/>
              </a:solidFill>
              <a:latin typeface="华文中宋"/>
              <a:ea typeface="华文中宋"/>
              <a:cs typeface="华文中宋"/>
            </a:endParaRPr>
          </a:p>
          <a:p>
            <a:pPr algn="ctr">
              <a:lnSpc>
                <a:spcPts val="2400"/>
              </a:lnSpc>
            </a:pPr>
            <a:r>
              <a:rPr lang="en-US" altLang="zh-CN" sz="2400" b="1" dirty="0">
                <a:solidFill>
                  <a:srgbClr val="0000FF"/>
                </a:solidFill>
                <a:latin typeface="华文中宋"/>
                <a:ea typeface="华文中宋"/>
                <a:cs typeface="华文中宋"/>
              </a:rPr>
              <a:t>2017</a:t>
            </a:r>
            <a:r>
              <a:rPr lang="zh-CN" altLang="en-US" sz="2400" b="1" dirty="0">
                <a:solidFill>
                  <a:srgbClr val="0000FF"/>
                </a:solidFill>
                <a:latin typeface="华文中宋"/>
                <a:ea typeface="华文中宋"/>
                <a:cs typeface="华文中宋"/>
              </a:rPr>
              <a:t>年</a:t>
            </a:r>
            <a:r>
              <a:rPr lang="en-US" altLang="zh-CN" sz="2400" b="1" dirty="0">
                <a:solidFill>
                  <a:srgbClr val="0000FF"/>
                </a:solidFill>
                <a:latin typeface="华文中宋"/>
                <a:ea typeface="华文中宋"/>
                <a:cs typeface="华文中宋"/>
              </a:rPr>
              <a:t>7</a:t>
            </a:r>
            <a:r>
              <a:rPr lang="zh-CN" altLang="en-US" sz="2400" b="1" dirty="0">
                <a:solidFill>
                  <a:srgbClr val="0000FF"/>
                </a:solidFill>
                <a:latin typeface="华文中宋"/>
                <a:ea typeface="华文中宋"/>
                <a:cs typeface="华文中宋"/>
              </a:rPr>
              <a:t>月</a:t>
            </a:r>
            <a:r>
              <a:rPr lang="en-US" altLang="zh-CN" sz="2400" b="1" dirty="0">
                <a:solidFill>
                  <a:srgbClr val="0000FF"/>
                </a:solidFill>
                <a:latin typeface="华文中宋"/>
                <a:ea typeface="华文中宋"/>
                <a:cs typeface="华文中宋"/>
              </a:rPr>
              <a:t>23</a:t>
            </a:r>
            <a:r>
              <a:rPr lang="zh-CN" altLang="en-US" sz="2400" b="1" dirty="0">
                <a:solidFill>
                  <a:srgbClr val="0000FF"/>
                </a:solidFill>
                <a:latin typeface="华文中宋"/>
                <a:ea typeface="华文中宋"/>
                <a:cs typeface="华文中宋"/>
              </a:rPr>
              <a:t>日  福建</a:t>
            </a:r>
            <a:r>
              <a:rPr lang="zh-CN" altLang="en-US" sz="2400" b="1" dirty="0">
                <a:solidFill>
                  <a:srgbClr val="0000FF"/>
                </a:solidFill>
                <a:latin typeface="黑体" panose="02010609060101010101" pitchFamily="49" charset="-122"/>
                <a:ea typeface="黑体" panose="02010609060101010101" pitchFamily="49" charset="-122"/>
                <a:cs typeface="华文中宋"/>
              </a:rPr>
              <a:t>·</a:t>
            </a:r>
            <a:r>
              <a:rPr lang="zh-CN" altLang="en-US" sz="2400" b="1" dirty="0">
                <a:solidFill>
                  <a:srgbClr val="0000FF"/>
                </a:solidFill>
                <a:latin typeface="华文中宋"/>
                <a:ea typeface="华文中宋"/>
                <a:cs typeface="华文中宋"/>
              </a:rPr>
              <a:t>福州</a:t>
            </a:r>
            <a:endParaRPr lang="zh-CN" altLang="en-US" sz="2400" b="1" dirty="0">
              <a:solidFill>
                <a:srgbClr val="0000FF"/>
              </a:solidFill>
              <a:latin typeface="华文中宋"/>
              <a:ea typeface="华文中宋"/>
              <a:cs typeface="华文中宋"/>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21"/>
          <p:cNvSpPr/>
          <p:nvPr/>
        </p:nvSpPr>
        <p:spPr>
          <a:xfrm>
            <a:off x="1163638" y="0"/>
            <a:ext cx="6837362" cy="606425"/>
          </a:xfrm>
          <a:prstGeom prst="rect">
            <a:avLst/>
          </a:prstGeom>
          <a:noFill/>
          <a:ln w="9525">
            <a:noFill/>
          </a:ln>
        </p:spPr>
        <p:txBody>
          <a:bodyPr>
            <a:spAutoFit/>
          </a:bodyPr>
          <a:lstStyle/>
          <a:p>
            <a:pPr fontAlgn="auto">
              <a:lnSpc>
                <a:spcPct val="150000"/>
              </a:lnSpc>
              <a:spcBef>
                <a:spcPts val="0"/>
              </a:spcBef>
              <a:spcAft>
                <a:spcPts val="0"/>
              </a:spcAft>
              <a:buFont typeface="Arial" panose="020B0604020202020204" pitchFamily="34" charset="0"/>
              <a:buNone/>
              <a:defRPr/>
            </a:pPr>
            <a:r>
              <a:rPr lang="zh-CN" altLang="en-US" sz="2250" dirty="0">
                <a:solidFill>
                  <a:schemeClr val="bg1"/>
                </a:solidFill>
                <a:latin typeface="楷体" panose="02010609060101010101" pitchFamily="49" charset="-122"/>
                <a:ea typeface="楷体" panose="02010609060101010101" pitchFamily="49" charset="-122"/>
              </a:rPr>
              <a:t>（二）工程教育专业认证</a:t>
            </a:r>
            <a:endParaRPr lang="en-US" altLang="zh-CN" sz="2250">
              <a:solidFill>
                <a:schemeClr val="bg1"/>
              </a:solidFill>
              <a:latin typeface="楷体" panose="02010609060101010101" pitchFamily="49" charset="-122"/>
              <a:ea typeface="楷体" panose="02010609060101010101" pitchFamily="49" charset="-122"/>
            </a:endParaRPr>
          </a:p>
        </p:txBody>
      </p:sp>
      <p:sp>
        <p:nvSpPr>
          <p:cNvPr id="7" name="矩形 6"/>
          <p:cNvSpPr/>
          <p:nvPr/>
        </p:nvSpPr>
        <p:spPr>
          <a:xfrm>
            <a:off x="0" y="-14288"/>
            <a:ext cx="9144000" cy="790576"/>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1" name="直接连接符 10"/>
          <p:cNvCxnSpPr/>
          <p:nvPr/>
        </p:nvCxnSpPr>
        <p:spPr>
          <a:xfrm>
            <a:off x="0" y="787400"/>
            <a:ext cx="9144000" cy="1588"/>
          </a:xfrm>
          <a:prstGeom prst="line">
            <a:avLst/>
          </a:prstGeom>
          <a:noFill/>
          <a:ln w="9525" cap="flat" cmpd="sng" algn="ctr">
            <a:solidFill>
              <a:srgbClr val="8064A2"/>
            </a:solidFill>
            <a:prstDash val="solid"/>
          </a:ln>
          <a:effectLst/>
        </p:spPr>
        <p:style>
          <a:lnRef idx="1">
            <a:schemeClr val="accent4"/>
          </a:lnRef>
          <a:fillRef idx="0">
            <a:schemeClr val="accent4"/>
          </a:fillRef>
          <a:effectRef idx="0">
            <a:schemeClr val="accent4"/>
          </a:effectRef>
          <a:fontRef idx="minor">
            <a:schemeClr val="tx1"/>
          </a:fontRef>
        </p:style>
      </p:cxnSp>
      <p:sp>
        <p:nvSpPr>
          <p:cNvPr id="12" name="矩形 11"/>
          <p:cNvSpPr/>
          <p:nvPr/>
        </p:nvSpPr>
        <p:spPr>
          <a:xfrm rot="10800000">
            <a:off x="0" y="4778375"/>
            <a:ext cx="9144000" cy="358775"/>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标题 1"/>
          <p:cNvSpPr txBox="1"/>
          <p:nvPr/>
        </p:nvSpPr>
        <p:spPr>
          <a:xfrm>
            <a:off x="0" y="844550"/>
            <a:ext cx="1908175" cy="604838"/>
          </a:xfrm>
          <a:prstGeom prst="rect">
            <a:avLst/>
          </a:prstGeom>
        </p:spPr>
        <p:txBody>
          <a:bodyPr lIns="68580" tIns="34290" rIns="68580" bIns="34290" anchor="ctr">
            <a:normAutofit fontScale="90000" lnSpcReduction="10000"/>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避免工程教育科学化倾向</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sp>
        <p:nvSpPr>
          <p:cNvPr id="15" name="矩形 14"/>
          <p:cNvSpPr/>
          <p:nvPr/>
        </p:nvSpPr>
        <p:spPr>
          <a:xfrm>
            <a:off x="0" y="844550"/>
            <a:ext cx="1979613" cy="649288"/>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17" name="标题 1"/>
          <p:cNvSpPr txBox="1"/>
          <p:nvPr/>
        </p:nvSpPr>
        <p:spPr>
          <a:xfrm>
            <a:off x="107950" y="842963"/>
            <a:ext cx="1827213" cy="542925"/>
          </a:xfrm>
          <a:prstGeom prst="rect">
            <a:avLst/>
          </a:prstGeom>
        </p:spPr>
        <p:txBody>
          <a:bodyPr lIns="68580" tIns="34290" rIns="68580" bIns="34290" anchor="ctr">
            <a:normAutofit/>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部省共建</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pic>
        <p:nvPicPr>
          <p:cNvPr id="24" name="Picture 15"/>
          <p:cNvPicPr>
            <a:picLocks noChangeAspect="1" noChangeArrowheads="1"/>
          </p:cNvPicPr>
          <p:nvPr/>
        </p:nvPicPr>
        <p:blipFill>
          <a:blip r:embed="rId1" cstate="print"/>
          <a:srcRect/>
          <a:stretch>
            <a:fillRect/>
          </a:stretch>
        </p:blipFill>
        <p:spPr bwMode="auto">
          <a:xfrm>
            <a:off x="2756535" y="994410"/>
            <a:ext cx="3230880" cy="2014855"/>
          </a:xfrm>
          <a:prstGeom prst="rect">
            <a:avLst/>
          </a:prstGeom>
          <a:ln>
            <a:noFill/>
          </a:ln>
          <a:effectLst>
            <a:softEdge rad="112500"/>
          </a:effectLst>
        </p:spPr>
      </p:pic>
      <p:pic>
        <p:nvPicPr>
          <p:cNvPr id="33" name="Picture 2"/>
          <p:cNvPicPr>
            <a:picLocks noChangeArrowheads="1"/>
          </p:cNvPicPr>
          <p:nvPr/>
        </p:nvPicPr>
        <p:blipFill>
          <a:blip r:embed="rId2" cstate="print"/>
          <a:stretch>
            <a:fillRect/>
          </a:stretch>
        </p:blipFill>
        <p:spPr bwMode="auto">
          <a:xfrm>
            <a:off x="6090900" y="1668150"/>
            <a:ext cx="2664296" cy="1728192"/>
          </a:xfrm>
          <a:prstGeom prst="rect">
            <a:avLst/>
          </a:prstGeom>
          <a:noFill/>
          <a:ln w="9525">
            <a:noFill/>
            <a:miter lim="800000"/>
            <a:headEnd/>
            <a:tailEnd/>
          </a:ln>
          <a:effectLst>
            <a:softEdge rad="101600"/>
          </a:effectLst>
        </p:spPr>
      </p:pic>
      <p:grpSp>
        <p:nvGrpSpPr>
          <p:cNvPr id="515088" name="组合 12"/>
          <p:cNvGrpSpPr/>
          <p:nvPr/>
        </p:nvGrpSpPr>
        <p:grpSpPr bwMode="auto">
          <a:xfrm>
            <a:off x="6344603" y="3525203"/>
            <a:ext cx="2649855" cy="800100"/>
            <a:chOff x="0" y="0"/>
            <a:chExt cx="2922242" cy="1066800"/>
          </a:xfrm>
        </p:grpSpPr>
        <p:sp>
          <p:nvSpPr>
            <p:cNvPr id="515090" name="矩形 15"/>
            <p:cNvSpPr>
              <a:spLocks noChangeArrowheads="1"/>
            </p:cNvSpPr>
            <p:nvPr/>
          </p:nvSpPr>
          <p:spPr bwMode="auto">
            <a:xfrm>
              <a:off x="403495" y="193675"/>
              <a:ext cx="2518747" cy="873125"/>
            </a:xfrm>
            <a:prstGeom prst="rect">
              <a:avLst/>
            </a:prstGeom>
            <a:noFill/>
            <a:ln w="9525">
              <a:noFill/>
              <a:miter lim="800000"/>
            </a:ln>
          </p:spPr>
          <p:txBody>
            <a:bodyPr anchor="ctr"/>
            <a:lstStyle/>
            <a:p>
              <a:pPr>
                <a:lnSpc>
                  <a:spcPct val="120000"/>
                </a:lnSpc>
              </a:pPr>
              <a:r>
                <a:rPr lang="en-US" altLang="zh-CN" sz="1600" b="1">
                  <a:solidFill>
                    <a:srgbClr val="FF0000"/>
                  </a:solidFill>
                  <a:latin typeface="华文中宋"/>
                  <a:ea typeface="华文中宋"/>
                  <a:cs typeface="华文中宋"/>
                </a:rPr>
                <a:t>2016</a:t>
              </a:r>
              <a:r>
                <a:rPr lang="zh-CN" altLang="en-US" sz="1600" b="1">
                  <a:solidFill>
                    <a:srgbClr val="FF0000"/>
                  </a:solidFill>
                  <a:latin typeface="华文中宋"/>
                  <a:ea typeface="华文中宋"/>
                  <a:cs typeface="华文中宋"/>
                </a:rPr>
                <a:t>年</a:t>
              </a:r>
              <a:r>
                <a:rPr lang="en-US" altLang="zh-CN" sz="1600" b="1">
                  <a:solidFill>
                    <a:srgbClr val="FF0000"/>
                  </a:solidFill>
                  <a:latin typeface="华文中宋"/>
                  <a:ea typeface="华文中宋"/>
                  <a:cs typeface="华文中宋"/>
                </a:rPr>
                <a:t>3</a:t>
              </a:r>
              <a:r>
                <a:rPr lang="zh-CN" altLang="en-US" sz="1600" b="1">
                  <a:solidFill>
                    <a:srgbClr val="FF0000"/>
                  </a:solidFill>
                  <a:latin typeface="华文中宋"/>
                  <a:ea typeface="华文中宋"/>
                  <a:cs typeface="华文中宋"/>
                </a:rPr>
                <a:t>月通过</a:t>
              </a:r>
              <a:endParaRPr lang="zh-CN" altLang="en-US" sz="1600" b="1">
                <a:solidFill>
                  <a:srgbClr val="FF0000"/>
                </a:solidFill>
                <a:latin typeface="华文中宋"/>
                <a:ea typeface="华文中宋"/>
                <a:cs typeface="华文中宋"/>
              </a:endParaRPr>
            </a:p>
            <a:p>
              <a:pPr>
                <a:lnSpc>
                  <a:spcPct val="120000"/>
                </a:lnSpc>
              </a:pPr>
              <a:r>
                <a:rPr lang="zh-CN" altLang="en-US" sz="1600" b="1">
                  <a:solidFill>
                    <a:srgbClr val="FF0000"/>
                  </a:solidFill>
                  <a:latin typeface="华文中宋"/>
                  <a:ea typeface="华文中宋"/>
                  <a:cs typeface="华文中宋"/>
                </a:rPr>
                <a:t>军工保密资格认证</a:t>
              </a:r>
              <a:endParaRPr lang="zh-CN" altLang="en-US" sz="1600" b="1">
                <a:solidFill>
                  <a:srgbClr val="FF0000"/>
                </a:solidFill>
                <a:latin typeface="华文中宋"/>
                <a:ea typeface="华文中宋"/>
                <a:cs typeface="华文中宋"/>
              </a:endParaRPr>
            </a:p>
          </p:txBody>
        </p:sp>
        <p:sp>
          <p:nvSpPr>
            <p:cNvPr id="515091" name="任意多边形 16"/>
            <p:cNvSpPr>
              <a:spLocks noChangeArrowheads="1"/>
            </p:cNvSpPr>
            <p:nvPr/>
          </p:nvSpPr>
          <p:spPr bwMode="auto">
            <a:xfrm>
              <a:off x="0" y="0"/>
              <a:ext cx="776279" cy="635000"/>
            </a:xfrm>
            <a:custGeom>
              <a:avLst/>
              <a:gdLst>
                <a:gd name="T0" fmla="*/ 0 w 864000"/>
                <a:gd name="T1" fmla="*/ 0 h 864000"/>
                <a:gd name="T2" fmla="*/ 626651 w 864000"/>
                <a:gd name="T3" fmla="*/ 0 h 864000"/>
                <a:gd name="T4" fmla="*/ 626651 w 864000"/>
                <a:gd name="T5" fmla="*/ 103907 h 864000"/>
                <a:gd name="T6" fmla="*/ 544699 w 864000"/>
                <a:gd name="T7" fmla="*/ 103907 h 864000"/>
                <a:gd name="T8" fmla="*/ 544699 w 864000"/>
                <a:gd name="T9" fmla="*/ 44857 h 864000"/>
                <a:gd name="T10" fmla="*/ 81953 w 864000"/>
                <a:gd name="T11" fmla="*/ 44857 h 864000"/>
                <a:gd name="T12" fmla="*/ 81953 w 864000"/>
                <a:gd name="T13" fmla="*/ 298142 h 864000"/>
                <a:gd name="T14" fmla="*/ 178916 w 864000"/>
                <a:gd name="T15" fmla="*/ 298142 h 864000"/>
                <a:gd name="T16" fmla="*/ 178916 w 864000"/>
                <a:gd name="T17" fmla="*/ 343000 h 864000"/>
                <a:gd name="T18" fmla="*/ 0 w 864000"/>
                <a:gd name="T19" fmla="*/ 343000 h 864000"/>
                <a:gd name="T20" fmla="*/ 0 w 864000"/>
                <a:gd name="T21" fmla="*/ 0 h 864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4000"/>
                <a:gd name="T34" fmla="*/ 0 h 864000"/>
                <a:gd name="T35" fmla="*/ 864000 w 864000"/>
                <a:gd name="T36" fmla="*/ 864000 h 864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4000" h="864000">
                  <a:moveTo>
                    <a:pt x="0" y="0"/>
                  </a:moveTo>
                  <a:lnTo>
                    <a:pt x="864000" y="0"/>
                  </a:lnTo>
                  <a:lnTo>
                    <a:pt x="864000" y="261737"/>
                  </a:lnTo>
                  <a:lnTo>
                    <a:pt x="751007" y="261737"/>
                  </a:lnTo>
                  <a:lnTo>
                    <a:pt x="751007" y="112993"/>
                  </a:lnTo>
                  <a:lnTo>
                    <a:pt x="112993" y="112993"/>
                  </a:lnTo>
                  <a:lnTo>
                    <a:pt x="112993" y="751007"/>
                  </a:lnTo>
                  <a:lnTo>
                    <a:pt x="246681" y="751007"/>
                  </a:lnTo>
                  <a:lnTo>
                    <a:pt x="246681" y="864000"/>
                  </a:lnTo>
                  <a:lnTo>
                    <a:pt x="0" y="864000"/>
                  </a:lnTo>
                  <a:lnTo>
                    <a:pt x="0" y="0"/>
                  </a:lnTo>
                  <a:close/>
                </a:path>
              </a:pathLst>
            </a:custGeom>
            <a:solidFill>
              <a:srgbClr val="C00000"/>
            </a:solidFill>
            <a:ln w="9525">
              <a:noFill/>
              <a:round/>
            </a:ln>
          </p:spPr>
          <p:txBody>
            <a:bodyPr/>
            <a:lstStyle/>
            <a:p>
              <a:endParaRPr lang="zh-CN" altLang="en-US"/>
            </a:p>
          </p:txBody>
        </p:sp>
      </p:grpSp>
      <p:pic>
        <p:nvPicPr>
          <p:cNvPr id="515089" name="Picture 1" descr="G:\加字母logo.png"/>
          <p:cNvPicPr>
            <a:picLocks noChangeAspect="1" noChangeArrowheads="1"/>
          </p:cNvPicPr>
          <p:nvPr/>
        </p:nvPicPr>
        <p:blipFill>
          <a:blip r:embed="rId3"/>
          <a:srcRect/>
          <a:stretch>
            <a:fillRect/>
          </a:stretch>
        </p:blipFill>
        <p:spPr bwMode="auto">
          <a:xfrm>
            <a:off x="179388" y="180975"/>
            <a:ext cx="647700" cy="520700"/>
          </a:xfrm>
          <a:prstGeom prst="rect">
            <a:avLst/>
          </a:prstGeom>
          <a:noFill/>
          <a:ln w="9525">
            <a:noFill/>
            <a:miter lim="800000"/>
            <a:headEnd/>
            <a:tailEnd/>
          </a:ln>
        </p:spPr>
      </p:pic>
      <p:pic>
        <p:nvPicPr>
          <p:cNvPr id="509954" name="Picture 3"/>
          <p:cNvPicPr>
            <a:picLocks noChangeAspect="1" noChangeArrowheads="1"/>
          </p:cNvPicPr>
          <p:nvPr/>
        </p:nvPicPr>
        <p:blipFill>
          <a:blip r:embed="rId4"/>
          <a:srcRect/>
          <a:stretch>
            <a:fillRect/>
          </a:stretch>
        </p:blipFill>
        <p:spPr bwMode="auto">
          <a:xfrm>
            <a:off x="332105" y="1824990"/>
            <a:ext cx="1969770" cy="2663190"/>
          </a:xfrm>
          <a:prstGeom prst="rect">
            <a:avLst/>
          </a:prstGeom>
          <a:noFill/>
          <a:ln w="9525">
            <a:noFill/>
            <a:miter lim="800000"/>
            <a:headEnd/>
            <a:tailEnd/>
          </a:ln>
        </p:spPr>
      </p:pic>
      <p:sp>
        <p:nvSpPr>
          <p:cNvPr id="2" name="矩形 1"/>
          <p:cNvSpPr/>
          <p:nvPr/>
        </p:nvSpPr>
        <p:spPr>
          <a:xfrm>
            <a:off x="2842895" y="3442335"/>
            <a:ext cx="3056255" cy="1073150"/>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3" name="矩形 15"/>
          <p:cNvSpPr>
            <a:spLocks noChangeArrowheads="1"/>
          </p:cNvSpPr>
          <p:nvPr/>
        </p:nvSpPr>
        <p:spPr bwMode="auto">
          <a:xfrm>
            <a:off x="2933065" y="3624580"/>
            <a:ext cx="2877820" cy="654685"/>
          </a:xfrm>
          <a:prstGeom prst="rect">
            <a:avLst/>
          </a:prstGeom>
          <a:noFill/>
          <a:ln w="9525">
            <a:noFill/>
            <a:miter lim="800000"/>
          </a:ln>
        </p:spPr>
        <p:txBody>
          <a:bodyPr anchor="ctr"/>
          <a:p>
            <a:pPr>
              <a:lnSpc>
                <a:spcPct val="120000"/>
              </a:lnSpc>
            </a:pPr>
            <a:r>
              <a:rPr lang="en-US" altLang="zh-CN" sz="1600" b="1">
                <a:solidFill>
                  <a:srgbClr val="0000FF"/>
                </a:solidFill>
                <a:latin typeface="华文中宋"/>
                <a:ea typeface="华文中宋"/>
                <a:cs typeface="华文中宋"/>
              </a:rPr>
              <a:t>2016-2017</a:t>
            </a:r>
            <a:r>
              <a:rPr lang="zh-CN" altLang="en-US" sz="1600" b="1">
                <a:solidFill>
                  <a:srgbClr val="0000FF"/>
                </a:solidFill>
                <a:latin typeface="华文中宋"/>
                <a:ea typeface="华文中宋"/>
                <a:cs typeface="华文中宋"/>
              </a:rPr>
              <a:t>年，三个学科被国家国防科技工业局确定为国防特色学科</a:t>
            </a:r>
            <a:endParaRPr lang="zh-CN" altLang="en-US" sz="1600" b="1">
              <a:solidFill>
                <a:srgbClr val="0000FF"/>
              </a:solidFill>
              <a:latin typeface="华文中宋"/>
              <a:ea typeface="华文中宋"/>
              <a:cs typeface="华文中宋"/>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1"/>
          <p:cNvSpPr/>
          <p:nvPr/>
        </p:nvSpPr>
        <p:spPr>
          <a:xfrm>
            <a:off x="1163638" y="0"/>
            <a:ext cx="6837362" cy="606425"/>
          </a:xfrm>
          <a:prstGeom prst="rect">
            <a:avLst/>
          </a:prstGeom>
          <a:noFill/>
          <a:ln w="9525">
            <a:noFill/>
          </a:ln>
        </p:spPr>
        <p:txBody>
          <a:bodyPr>
            <a:spAutoFit/>
          </a:bodyPr>
          <a:lstStyle/>
          <a:p>
            <a:pPr fontAlgn="auto">
              <a:lnSpc>
                <a:spcPct val="150000"/>
              </a:lnSpc>
              <a:spcBef>
                <a:spcPts val="0"/>
              </a:spcBef>
              <a:spcAft>
                <a:spcPts val="0"/>
              </a:spcAft>
              <a:buFont typeface="Arial" panose="020B0604020202020204" pitchFamily="34" charset="0"/>
              <a:buNone/>
              <a:defRPr/>
            </a:pPr>
            <a:r>
              <a:rPr lang="zh-CN" altLang="en-US" sz="2250" dirty="0">
                <a:solidFill>
                  <a:schemeClr val="bg1"/>
                </a:solidFill>
                <a:latin typeface="楷体" panose="02010609060101010101" pitchFamily="49" charset="-122"/>
                <a:ea typeface="楷体" panose="02010609060101010101" pitchFamily="49" charset="-122"/>
              </a:rPr>
              <a:t>（二）工程教育专业认证</a:t>
            </a:r>
            <a:endParaRPr lang="en-US" altLang="zh-CN" sz="2250">
              <a:solidFill>
                <a:schemeClr val="bg1"/>
              </a:solidFill>
              <a:latin typeface="楷体" panose="02010609060101010101" pitchFamily="49" charset="-122"/>
              <a:ea typeface="楷体" panose="02010609060101010101" pitchFamily="49" charset="-122"/>
            </a:endParaRPr>
          </a:p>
        </p:txBody>
      </p:sp>
      <p:sp>
        <p:nvSpPr>
          <p:cNvPr id="3" name="矩形 2"/>
          <p:cNvSpPr/>
          <p:nvPr/>
        </p:nvSpPr>
        <p:spPr>
          <a:xfrm>
            <a:off x="0" y="-14288"/>
            <a:ext cx="9144000" cy="790576"/>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4" name="直接连接符 3"/>
          <p:cNvCxnSpPr/>
          <p:nvPr/>
        </p:nvCxnSpPr>
        <p:spPr>
          <a:xfrm>
            <a:off x="0" y="787400"/>
            <a:ext cx="9144000" cy="1588"/>
          </a:xfrm>
          <a:prstGeom prst="line">
            <a:avLst/>
          </a:prstGeom>
          <a:noFill/>
          <a:ln w="9525" cap="flat" cmpd="sng" algn="ctr">
            <a:solidFill>
              <a:srgbClr val="8064A2"/>
            </a:solidFill>
            <a:prstDash val="solid"/>
          </a:ln>
          <a:effectLst/>
        </p:spPr>
        <p:style>
          <a:lnRef idx="1">
            <a:schemeClr val="accent4"/>
          </a:lnRef>
          <a:fillRef idx="0">
            <a:schemeClr val="accent4"/>
          </a:fillRef>
          <a:effectRef idx="0">
            <a:schemeClr val="accent4"/>
          </a:effectRef>
          <a:fontRef idx="minor">
            <a:schemeClr val="tx1"/>
          </a:fontRef>
        </p:style>
      </p:cxnSp>
      <p:sp>
        <p:nvSpPr>
          <p:cNvPr id="5" name="矩形 4"/>
          <p:cNvSpPr/>
          <p:nvPr/>
        </p:nvSpPr>
        <p:spPr>
          <a:xfrm rot="10800000">
            <a:off x="0" y="4778375"/>
            <a:ext cx="9144000" cy="358775"/>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520199" name="Picture 1" descr="G:\加字母logo.png"/>
          <p:cNvPicPr>
            <a:picLocks noChangeAspect="1" noChangeArrowheads="1"/>
          </p:cNvPicPr>
          <p:nvPr/>
        </p:nvPicPr>
        <p:blipFill>
          <a:blip r:embed="rId1"/>
          <a:srcRect/>
          <a:stretch>
            <a:fillRect/>
          </a:stretch>
        </p:blipFill>
        <p:spPr bwMode="auto">
          <a:xfrm>
            <a:off x="179388" y="180975"/>
            <a:ext cx="647700" cy="520700"/>
          </a:xfrm>
          <a:prstGeom prst="rect">
            <a:avLst/>
          </a:prstGeom>
          <a:noFill/>
          <a:ln w="9525">
            <a:noFill/>
            <a:miter lim="800000"/>
            <a:headEnd/>
            <a:tailEnd/>
          </a:ln>
        </p:spPr>
      </p:pic>
      <p:sp>
        <p:nvSpPr>
          <p:cNvPr id="9" name="矩形 8"/>
          <p:cNvSpPr/>
          <p:nvPr/>
        </p:nvSpPr>
        <p:spPr>
          <a:xfrm>
            <a:off x="0" y="844550"/>
            <a:ext cx="1979613" cy="649288"/>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10" name="标题 1"/>
          <p:cNvSpPr txBox="1"/>
          <p:nvPr/>
        </p:nvSpPr>
        <p:spPr>
          <a:xfrm>
            <a:off x="107950" y="842963"/>
            <a:ext cx="1827213" cy="542925"/>
          </a:xfrm>
          <a:prstGeom prst="rect">
            <a:avLst/>
          </a:prstGeom>
        </p:spPr>
        <p:txBody>
          <a:bodyPr lIns="68580" tIns="34290" rIns="68580" bIns="34290" anchor="ctr">
            <a:normAutofit/>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学科建设</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sp>
        <p:nvSpPr>
          <p:cNvPr id="33" name="矩形 32"/>
          <p:cNvSpPr/>
          <p:nvPr/>
        </p:nvSpPr>
        <p:spPr>
          <a:xfrm>
            <a:off x="827584" y="2213109"/>
            <a:ext cx="2089150" cy="1657350"/>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zh-CN" altLang="en-US"/>
          </a:p>
        </p:txBody>
      </p:sp>
      <p:sp>
        <p:nvSpPr>
          <p:cNvPr id="520212" name="矩形 33"/>
          <p:cNvSpPr>
            <a:spLocks noChangeArrowheads="1"/>
          </p:cNvSpPr>
          <p:nvPr/>
        </p:nvSpPr>
        <p:spPr bwMode="auto">
          <a:xfrm>
            <a:off x="742876" y="2330202"/>
            <a:ext cx="2173288" cy="1422400"/>
          </a:xfrm>
          <a:prstGeom prst="rect">
            <a:avLst/>
          </a:prstGeom>
          <a:noFill/>
          <a:ln w="9525">
            <a:noFill/>
            <a:miter lim="800000"/>
          </a:ln>
        </p:spPr>
        <p:txBody>
          <a:bodyPr>
            <a:spAutoFit/>
          </a:bodyPr>
          <a:lstStyle/>
          <a:p>
            <a:pPr algn="ctr">
              <a:lnSpc>
                <a:spcPct val="150000"/>
              </a:lnSpc>
            </a:pPr>
            <a:r>
              <a:rPr lang="zh-CN" altLang="en-US" sz="2000" b="1" dirty="0">
                <a:solidFill>
                  <a:srgbClr val="FF0000"/>
                </a:solidFill>
                <a:latin typeface="华文中宋"/>
                <a:ea typeface="华文中宋"/>
                <a:cs typeface="华文中宋"/>
              </a:rPr>
              <a:t>以工科为主体</a:t>
            </a:r>
            <a:endParaRPr lang="en-US" altLang="zh-CN" sz="2000" b="1" dirty="0">
              <a:solidFill>
                <a:srgbClr val="FF0000"/>
              </a:solidFill>
              <a:latin typeface="华文中宋"/>
              <a:ea typeface="华文中宋"/>
              <a:cs typeface="华文中宋"/>
            </a:endParaRPr>
          </a:p>
          <a:p>
            <a:pPr algn="ctr">
              <a:lnSpc>
                <a:spcPct val="150000"/>
              </a:lnSpc>
            </a:pPr>
            <a:r>
              <a:rPr lang="zh-CN" altLang="en-US" sz="2000" b="1" dirty="0">
                <a:solidFill>
                  <a:srgbClr val="FF0000"/>
                </a:solidFill>
                <a:latin typeface="华文中宋"/>
                <a:ea typeface="华文中宋"/>
                <a:cs typeface="华文中宋"/>
              </a:rPr>
              <a:t>以经济管理、人文艺术为两翼</a:t>
            </a:r>
            <a:endParaRPr lang="zh-CN" altLang="en-US" sz="2000" dirty="0">
              <a:solidFill>
                <a:srgbClr val="FF0000"/>
              </a:solidFill>
              <a:latin typeface="华文中宋"/>
              <a:ea typeface="华文中宋"/>
              <a:cs typeface="华文中宋"/>
            </a:endParaRPr>
          </a:p>
        </p:txBody>
      </p:sp>
      <p:graphicFrame>
        <p:nvGraphicFramePr>
          <p:cNvPr id="34" name="表格 33"/>
          <p:cNvGraphicFramePr>
            <a:graphicFrameLocks noGrp="1"/>
          </p:cNvGraphicFramePr>
          <p:nvPr/>
        </p:nvGraphicFramePr>
        <p:xfrm>
          <a:off x="3347720" y="1706880"/>
          <a:ext cx="4974590" cy="2897505"/>
        </p:xfrm>
        <a:graphic>
          <a:graphicData uri="http://schemas.openxmlformats.org/drawingml/2006/table">
            <a:tbl>
              <a:tblPr/>
              <a:tblGrid>
                <a:gridCol w="1972310"/>
                <a:gridCol w="3002280"/>
              </a:tblGrid>
              <a:tr h="222885">
                <a:tc rowSpan="2">
                  <a:txBody>
                    <a:bodyPr/>
                    <a:lstStyle/>
                    <a:p>
                      <a:pPr algn="ctr" fontAlgn="ctr"/>
                      <a:r>
                        <a:rPr lang="zh-CN" altLang="en-US" sz="1400" b="1" i="0" u="none" strike="noStrike" dirty="0" smtClean="0">
                          <a:solidFill>
                            <a:srgbClr val="000066"/>
                          </a:solidFill>
                          <a:latin typeface="华文中宋" panose="02010600040101010101" pitchFamily="2" charset="-122"/>
                          <a:ea typeface="华文中宋" panose="02010600040101010101" pitchFamily="2" charset="-122"/>
                        </a:rPr>
                        <a:t>省级重点学科</a:t>
                      </a:r>
                      <a:endParaRPr lang="zh-CN" altLang="en-US" sz="1400" b="1" i="0" u="none" strike="noStrike" dirty="0">
                        <a:solidFill>
                          <a:srgbClr val="000066"/>
                        </a:solidFill>
                        <a:latin typeface="华文中宋" panose="02010600040101010101" pitchFamily="2" charset="-122"/>
                        <a:ea typeface="华文中宋" panose="0201060004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000066"/>
                          </a:solidFill>
                          <a:latin typeface="华文中宋" panose="02010600040101010101" pitchFamily="2" charset="-122"/>
                          <a:ea typeface="华文中宋" panose="02010600040101010101" pitchFamily="2" charset="-122"/>
                        </a:rPr>
                        <a:t>交通运输工程</a:t>
                      </a:r>
                      <a:endParaRPr lang="zh-CN" altLang="en-US" sz="1400" b="1" i="0" u="none" strike="noStrike">
                        <a:solidFill>
                          <a:srgbClr val="000066"/>
                        </a:solidFill>
                        <a:latin typeface="华文中宋" panose="02010600040101010101" pitchFamily="2" charset="-122"/>
                        <a:ea typeface="华文中宋" panose="0201060004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885">
                <a:tc vMerge="1">
                  <a:tcPr/>
                </a:tc>
                <a:tc>
                  <a:txBody>
                    <a:bodyPr/>
                    <a:lstStyle/>
                    <a:p>
                      <a:pPr algn="ctr" fontAlgn="ctr"/>
                      <a:r>
                        <a:rPr lang="zh-CN" altLang="en-US" sz="1400" b="1" i="0" u="none" strike="noStrike">
                          <a:solidFill>
                            <a:srgbClr val="000066"/>
                          </a:solidFill>
                          <a:latin typeface="华文中宋" panose="02010600040101010101" pitchFamily="2" charset="-122"/>
                          <a:ea typeface="华文中宋" panose="02010600040101010101" pitchFamily="2" charset="-122"/>
                        </a:rPr>
                        <a:t>测绘科学与技术</a:t>
                      </a:r>
                      <a:endParaRPr lang="zh-CN" altLang="en-US" sz="1400" b="1" i="0" u="none" strike="noStrike">
                        <a:solidFill>
                          <a:srgbClr val="000066"/>
                        </a:solidFill>
                        <a:latin typeface="华文中宋" panose="02010600040101010101" pitchFamily="2" charset="-122"/>
                        <a:ea typeface="华文中宋" panose="0201060004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885">
                <a:tc rowSpan="3">
                  <a:txBody>
                    <a:bodyPr/>
                    <a:lstStyle/>
                    <a:p>
                      <a:pPr algn="ctr" fontAlgn="ctr"/>
                      <a:r>
                        <a:rPr lang="zh-CN" altLang="en-US" sz="1400" b="1" i="0" u="none" strike="noStrike">
                          <a:solidFill>
                            <a:srgbClr val="000066"/>
                          </a:solidFill>
                          <a:latin typeface="华文中宋" panose="02010600040101010101" pitchFamily="2" charset="-122"/>
                          <a:ea typeface="华文中宋" panose="02010600040101010101" pitchFamily="2" charset="-122"/>
                        </a:rPr>
                        <a:t>国防特色学科</a:t>
                      </a:r>
                      <a:endParaRPr lang="zh-CN" altLang="en-US" sz="1400" b="1" i="0" u="none" strike="noStrike">
                        <a:solidFill>
                          <a:srgbClr val="000066"/>
                        </a:solidFill>
                        <a:latin typeface="华文中宋" panose="02010600040101010101" pitchFamily="2" charset="-122"/>
                        <a:ea typeface="华文中宋" panose="0201060004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baseline="0" dirty="0">
                          <a:solidFill>
                            <a:srgbClr val="000066"/>
                          </a:solidFill>
                          <a:latin typeface="华文中宋" panose="02010600040101010101" pitchFamily="2" charset="-122"/>
                          <a:ea typeface="华文中宋" panose="02010600040101010101" pitchFamily="2" charset="-122"/>
                        </a:rPr>
                        <a:t>军用动力领域</a:t>
                      </a:r>
                      <a:endParaRPr lang="zh-CN" altLang="en-US" sz="1400" b="1" i="0" u="none" strike="noStrike" baseline="0" dirty="0">
                        <a:solidFill>
                          <a:srgbClr val="000066"/>
                        </a:solidFill>
                        <a:latin typeface="华文中宋" panose="02010600040101010101" pitchFamily="2" charset="-122"/>
                        <a:ea typeface="华文中宋" panose="0201060004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885">
                <a:tc vMerge="1">
                  <a:tcPr/>
                </a:tc>
                <a:tc>
                  <a:txBody>
                    <a:bodyPr/>
                    <a:lstStyle/>
                    <a:p>
                      <a:pPr algn="ctr" fontAlgn="ctr"/>
                      <a:r>
                        <a:rPr lang="zh-CN" altLang="en-US" sz="1400" b="1" i="0" u="none" strike="noStrike" baseline="0" dirty="0">
                          <a:solidFill>
                            <a:srgbClr val="000066"/>
                          </a:solidFill>
                          <a:latin typeface="华文中宋" panose="02010600040101010101" pitchFamily="2" charset="-122"/>
                          <a:ea typeface="华文中宋" panose="02010600040101010101" pitchFamily="2" charset="-122"/>
                        </a:rPr>
                        <a:t>光学工程领域</a:t>
                      </a:r>
                      <a:endParaRPr lang="zh-CN" altLang="en-US" sz="1400" b="1" i="0" u="none" strike="noStrike" baseline="0" dirty="0">
                        <a:solidFill>
                          <a:srgbClr val="000066"/>
                        </a:solidFill>
                        <a:latin typeface="华文中宋" panose="02010600040101010101" pitchFamily="2" charset="-122"/>
                        <a:ea typeface="华文中宋" panose="0201060004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885">
                <a:tc vMerge="1">
                  <a:tcPr/>
                </a:tc>
                <a:tc>
                  <a:txBody>
                    <a:bodyPr/>
                    <a:lstStyle/>
                    <a:p>
                      <a:pPr algn="ctr" fontAlgn="ctr"/>
                      <a:r>
                        <a:rPr lang="zh-CN" altLang="en-US" sz="1400" b="1" i="0" u="none" strike="noStrike" baseline="0" dirty="0" smtClean="0">
                          <a:solidFill>
                            <a:srgbClr val="000066"/>
                          </a:solidFill>
                          <a:latin typeface="华文中宋" panose="02010600040101010101" pitchFamily="2" charset="-122"/>
                          <a:ea typeface="华文中宋" panose="02010600040101010101" pitchFamily="2" charset="-122"/>
                        </a:rPr>
                        <a:t>军用计算机领域</a:t>
                      </a:r>
                      <a:endParaRPr lang="zh-CN" altLang="en-US" sz="1400" b="1" i="0" u="none" strike="noStrike" baseline="0" dirty="0" smtClean="0">
                        <a:solidFill>
                          <a:srgbClr val="000066"/>
                        </a:solidFill>
                        <a:latin typeface="华文中宋" panose="02010600040101010101" pitchFamily="2" charset="-122"/>
                        <a:ea typeface="华文中宋" panose="0201060004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885">
                <a:tc rowSpan="4">
                  <a:txBody>
                    <a:bodyPr/>
                    <a:lstStyle/>
                    <a:p>
                      <a:pPr algn="ctr" fontAlgn="ctr"/>
                      <a:r>
                        <a:rPr lang="zh-CN" altLang="en-US" sz="1400" b="1" i="0" u="none" strike="noStrike">
                          <a:solidFill>
                            <a:srgbClr val="000066"/>
                          </a:solidFill>
                          <a:latin typeface="华文中宋" panose="02010600040101010101" pitchFamily="2" charset="-122"/>
                          <a:ea typeface="华文中宋" panose="02010600040101010101" pitchFamily="2" charset="-122"/>
                        </a:rPr>
                        <a:t>骨干学科</a:t>
                      </a:r>
                      <a:endParaRPr lang="zh-CN" altLang="en-US" sz="1400" b="1" i="0" u="none" strike="noStrike">
                        <a:solidFill>
                          <a:srgbClr val="000066"/>
                        </a:solidFill>
                        <a:latin typeface="华文中宋" panose="02010600040101010101" pitchFamily="2" charset="-122"/>
                        <a:ea typeface="华文中宋" panose="0201060004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000066"/>
                          </a:solidFill>
                          <a:latin typeface="华文中宋" panose="02010600040101010101" pitchFamily="2" charset="-122"/>
                          <a:ea typeface="华文中宋" panose="02010600040101010101" pitchFamily="2" charset="-122"/>
                        </a:rPr>
                        <a:t>土木工程</a:t>
                      </a:r>
                      <a:endParaRPr lang="zh-CN" altLang="en-US" sz="1400" b="1" i="0" u="none" strike="noStrike">
                        <a:solidFill>
                          <a:srgbClr val="000066"/>
                        </a:solidFill>
                        <a:latin typeface="华文中宋" panose="02010600040101010101" pitchFamily="2" charset="-122"/>
                        <a:ea typeface="华文中宋" panose="0201060004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885">
                <a:tc vMerge="1">
                  <a:tcPr/>
                </a:tc>
                <a:tc>
                  <a:txBody>
                    <a:bodyPr/>
                    <a:lstStyle/>
                    <a:p>
                      <a:pPr algn="ctr" fontAlgn="ctr"/>
                      <a:r>
                        <a:rPr lang="zh-CN" altLang="en-US" sz="1400" b="1" i="0" u="none" strike="noStrike">
                          <a:solidFill>
                            <a:srgbClr val="000066"/>
                          </a:solidFill>
                          <a:latin typeface="华文中宋" panose="02010600040101010101" pitchFamily="2" charset="-122"/>
                          <a:ea typeface="华文中宋" panose="02010600040101010101" pitchFamily="2" charset="-122"/>
                        </a:rPr>
                        <a:t>机械工程</a:t>
                      </a:r>
                      <a:endParaRPr lang="zh-CN" altLang="en-US" sz="1400" b="1" i="0" u="none" strike="noStrike">
                        <a:solidFill>
                          <a:srgbClr val="000066"/>
                        </a:solidFill>
                        <a:latin typeface="华文中宋" panose="02010600040101010101" pitchFamily="2" charset="-122"/>
                        <a:ea typeface="华文中宋" panose="0201060004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885">
                <a:tc vMerge="1">
                  <a:tcPr/>
                </a:tc>
                <a:tc>
                  <a:txBody>
                    <a:bodyPr/>
                    <a:lstStyle/>
                    <a:p>
                      <a:pPr algn="ctr" fontAlgn="ctr"/>
                      <a:r>
                        <a:rPr lang="zh-CN" altLang="en-US" sz="1400" b="1" i="0" u="none" strike="noStrike">
                          <a:solidFill>
                            <a:srgbClr val="000066"/>
                          </a:solidFill>
                          <a:latin typeface="华文中宋" panose="02010600040101010101" pitchFamily="2" charset="-122"/>
                          <a:ea typeface="华文中宋" panose="02010600040101010101" pitchFamily="2" charset="-122"/>
                        </a:rPr>
                        <a:t>电气工程</a:t>
                      </a:r>
                      <a:endParaRPr lang="zh-CN" altLang="en-US" sz="1400" b="1" i="0" u="none" strike="noStrike">
                        <a:solidFill>
                          <a:srgbClr val="000066"/>
                        </a:solidFill>
                        <a:latin typeface="华文中宋" panose="02010600040101010101" pitchFamily="2" charset="-122"/>
                        <a:ea typeface="华文中宋" panose="0201060004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885">
                <a:tc vMerge="1">
                  <a:tcPr/>
                </a:tc>
                <a:tc>
                  <a:txBody>
                    <a:bodyPr/>
                    <a:lstStyle/>
                    <a:p>
                      <a:pPr algn="ctr" fontAlgn="ctr"/>
                      <a:r>
                        <a:rPr lang="zh-CN" altLang="en-US" sz="1400" b="1" i="0" u="none" strike="noStrike">
                          <a:solidFill>
                            <a:srgbClr val="000066"/>
                          </a:solidFill>
                          <a:latin typeface="华文中宋" panose="02010600040101010101" pitchFamily="2" charset="-122"/>
                          <a:ea typeface="华文中宋" panose="02010600040101010101" pitchFamily="2" charset="-122"/>
                        </a:rPr>
                        <a:t>材料科学与工程</a:t>
                      </a:r>
                      <a:endParaRPr lang="zh-CN" altLang="en-US" sz="1400" b="1" i="0" u="none" strike="noStrike">
                        <a:solidFill>
                          <a:srgbClr val="000066"/>
                        </a:solidFill>
                        <a:latin typeface="华文中宋" panose="02010600040101010101" pitchFamily="2" charset="-122"/>
                        <a:ea typeface="华文中宋" panose="0201060004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885">
                <a:tc rowSpan="4">
                  <a:txBody>
                    <a:bodyPr/>
                    <a:lstStyle/>
                    <a:p>
                      <a:pPr algn="ctr" fontAlgn="ctr"/>
                      <a:r>
                        <a:rPr lang="zh-CN" altLang="en-US" sz="1400" b="1" i="0" u="none" strike="noStrike">
                          <a:solidFill>
                            <a:srgbClr val="000066"/>
                          </a:solidFill>
                          <a:latin typeface="华文中宋" panose="02010600040101010101" pitchFamily="2" charset="-122"/>
                          <a:ea typeface="华文中宋" panose="02010600040101010101" pitchFamily="2" charset="-122"/>
                        </a:rPr>
                        <a:t>扶持学科</a:t>
                      </a:r>
                      <a:endParaRPr lang="zh-CN" altLang="en-US" sz="1400" b="1" i="0" u="none" strike="noStrike">
                        <a:solidFill>
                          <a:srgbClr val="000066"/>
                        </a:solidFill>
                        <a:latin typeface="华文中宋" panose="02010600040101010101" pitchFamily="2" charset="-122"/>
                        <a:ea typeface="华文中宋" panose="0201060004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400" b="1" i="0" u="none" strike="noStrike">
                          <a:solidFill>
                            <a:srgbClr val="000066"/>
                          </a:solidFill>
                          <a:latin typeface="华文中宋" panose="02010600040101010101" pitchFamily="2" charset="-122"/>
                          <a:ea typeface="华文中宋" panose="02010600040101010101" pitchFamily="2" charset="-122"/>
                        </a:rPr>
                        <a:t>经济类学科</a:t>
                      </a:r>
                      <a:endParaRPr lang="zh-CN" altLang="en-US" sz="1400" b="1" i="0" u="none" strike="noStrike">
                        <a:solidFill>
                          <a:srgbClr val="000066"/>
                        </a:solidFill>
                        <a:latin typeface="华文中宋" panose="02010600040101010101" pitchFamily="2" charset="-122"/>
                        <a:ea typeface="华文中宋" panose="0201060004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885">
                <a:tc vMerge="1">
                  <a:tcPr/>
                </a:tc>
                <a:tc>
                  <a:txBody>
                    <a:bodyPr/>
                    <a:lstStyle/>
                    <a:p>
                      <a:pPr algn="ctr" fontAlgn="ctr"/>
                      <a:r>
                        <a:rPr lang="zh-CN" altLang="en-US" sz="1400" b="1" i="0" u="none" strike="noStrike">
                          <a:solidFill>
                            <a:srgbClr val="000066"/>
                          </a:solidFill>
                          <a:latin typeface="华文中宋" panose="02010600040101010101" pitchFamily="2" charset="-122"/>
                          <a:ea typeface="华文中宋" panose="02010600040101010101" pitchFamily="2" charset="-122"/>
                        </a:rPr>
                        <a:t>管理类学科</a:t>
                      </a:r>
                      <a:endParaRPr lang="zh-CN" altLang="en-US" sz="1400" b="1" i="0" u="none" strike="noStrike">
                        <a:solidFill>
                          <a:srgbClr val="000066"/>
                        </a:solidFill>
                        <a:latin typeface="华文中宋" panose="02010600040101010101" pitchFamily="2" charset="-122"/>
                        <a:ea typeface="华文中宋" panose="0201060004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885">
                <a:tc vMerge="1">
                  <a:tcPr/>
                </a:tc>
                <a:tc>
                  <a:txBody>
                    <a:bodyPr/>
                    <a:lstStyle/>
                    <a:p>
                      <a:pPr algn="ctr" fontAlgn="ctr"/>
                      <a:r>
                        <a:rPr lang="zh-CN" altLang="en-US" sz="1400" b="1" i="0" u="none" strike="noStrike">
                          <a:solidFill>
                            <a:srgbClr val="000066"/>
                          </a:solidFill>
                          <a:latin typeface="华文中宋" panose="02010600040101010101" pitchFamily="2" charset="-122"/>
                          <a:ea typeface="华文中宋" panose="02010600040101010101" pitchFamily="2" charset="-122"/>
                        </a:rPr>
                        <a:t>人文类学科</a:t>
                      </a:r>
                      <a:endParaRPr lang="zh-CN" altLang="en-US" sz="1400" b="1" i="0" u="none" strike="noStrike">
                        <a:solidFill>
                          <a:srgbClr val="000066"/>
                        </a:solidFill>
                        <a:latin typeface="华文中宋" panose="02010600040101010101" pitchFamily="2" charset="-122"/>
                        <a:ea typeface="华文中宋" panose="0201060004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885">
                <a:tc vMerge="1">
                  <a:tcPr/>
                </a:tc>
                <a:tc>
                  <a:txBody>
                    <a:bodyPr/>
                    <a:lstStyle/>
                    <a:p>
                      <a:pPr algn="ctr" fontAlgn="ctr"/>
                      <a:r>
                        <a:rPr lang="zh-CN" altLang="en-US" sz="1400" b="1" i="0" u="none" strike="noStrike" dirty="0">
                          <a:solidFill>
                            <a:srgbClr val="000066"/>
                          </a:solidFill>
                          <a:latin typeface="华文中宋" panose="02010600040101010101" pitchFamily="2" charset="-122"/>
                          <a:ea typeface="华文中宋" panose="02010600040101010101" pitchFamily="2" charset="-122"/>
                        </a:rPr>
                        <a:t>艺术类学科</a:t>
                      </a:r>
                      <a:endParaRPr lang="zh-CN" altLang="en-US" sz="1400" b="1" i="0" u="none" strike="noStrike" dirty="0">
                        <a:solidFill>
                          <a:srgbClr val="000066"/>
                        </a:solidFill>
                        <a:latin typeface="华文中宋" panose="02010600040101010101" pitchFamily="2" charset="-122"/>
                        <a:ea typeface="华文中宋" panose="02010600040101010101" pitchFamily="2" charset="-122"/>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Text Box 31"/>
          <p:cNvSpPr txBox="1">
            <a:spLocks noChangeArrowheads="1"/>
          </p:cNvSpPr>
          <p:nvPr/>
        </p:nvSpPr>
        <p:spPr bwMode="auto">
          <a:xfrm>
            <a:off x="2359660" y="1232535"/>
            <a:ext cx="5814060" cy="368300"/>
          </a:xfrm>
          <a:prstGeom prst="rect">
            <a:avLst/>
          </a:prstGeom>
          <a:noFill/>
          <a:ln w="9525">
            <a:noFill/>
            <a:miter lim="800000"/>
          </a:ln>
        </p:spPr>
        <p:txBody>
          <a:bodyPr wrap="square">
            <a:spAutoFit/>
          </a:bodyPr>
          <a:p>
            <a:pPr algn="ctr"/>
            <a:r>
              <a:rPr lang="zh-CN" altLang="en-US" sz="1800" b="1">
                <a:solidFill>
                  <a:srgbClr val="0000FF"/>
                </a:solidFill>
                <a:latin typeface="楷体" panose="02010609060101010101" pitchFamily="49" charset="-122"/>
                <a:ea typeface="楷体" panose="02010609060101010101" pitchFamily="49" charset="-122"/>
              </a:rPr>
              <a:t>面向区域经济社会发展和产业发展需求调整学科布局</a:t>
            </a:r>
            <a:endParaRPr lang="zh-CN" altLang="en-US" sz="1800" b="1">
              <a:solidFill>
                <a:srgbClr val="0000FF"/>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1"/>
          <p:cNvSpPr/>
          <p:nvPr/>
        </p:nvSpPr>
        <p:spPr>
          <a:xfrm>
            <a:off x="1163638" y="0"/>
            <a:ext cx="6837362" cy="606425"/>
          </a:xfrm>
          <a:prstGeom prst="rect">
            <a:avLst/>
          </a:prstGeom>
          <a:noFill/>
          <a:ln w="9525">
            <a:noFill/>
          </a:ln>
        </p:spPr>
        <p:txBody>
          <a:bodyPr>
            <a:spAutoFit/>
          </a:bodyPr>
          <a:lstStyle/>
          <a:p>
            <a:pPr fontAlgn="auto">
              <a:lnSpc>
                <a:spcPct val="150000"/>
              </a:lnSpc>
              <a:spcBef>
                <a:spcPts val="0"/>
              </a:spcBef>
              <a:spcAft>
                <a:spcPts val="0"/>
              </a:spcAft>
              <a:buFont typeface="Arial" panose="020B0604020202020204" pitchFamily="34" charset="0"/>
              <a:buNone/>
              <a:defRPr/>
            </a:pPr>
            <a:r>
              <a:rPr lang="zh-CN" altLang="en-US" sz="2250" dirty="0">
                <a:solidFill>
                  <a:schemeClr val="bg1"/>
                </a:solidFill>
                <a:latin typeface="楷体" panose="02010609060101010101" pitchFamily="49" charset="-122"/>
                <a:ea typeface="楷体" panose="02010609060101010101" pitchFamily="49" charset="-122"/>
              </a:rPr>
              <a:t>（二）工程教育专业认证</a:t>
            </a:r>
            <a:endParaRPr lang="en-US" altLang="zh-CN" sz="2250">
              <a:solidFill>
                <a:schemeClr val="bg1"/>
              </a:solidFill>
              <a:latin typeface="楷体" panose="02010609060101010101" pitchFamily="49" charset="-122"/>
              <a:ea typeface="楷体" panose="02010609060101010101" pitchFamily="49" charset="-122"/>
            </a:endParaRPr>
          </a:p>
        </p:txBody>
      </p:sp>
      <p:sp>
        <p:nvSpPr>
          <p:cNvPr id="3" name="矩形 2"/>
          <p:cNvSpPr/>
          <p:nvPr/>
        </p:nvSpPr>
        <p:spPr>
          <a:xfrm>
            <a:off x="0" y="-14288"/>
            <a:ext cx="9144000" cy="790576"/>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4" name="直接连接符 3"/>
          <p:cNvCxnSpPr/>
          <p:nvPr/>
        </p:nvCxnSpPr>
        <p:spPr>
          <a:xfrm>
            <a:off x="0" y="787400"/>
            <a:ext cx="9144000" cy="1588"/>
          </a:xfrm>
          <a:prstGeom prst="line">
            <a:avLst/>
          </a:prstGeom>
          <a:noFill/>
          <a:ln w="9525" cap="flat" cmpd="sng" algn="ctr">
            <a:solidFill>
              <a:srgbClr val="8064A2"/>
            </a:solidFill>
            <a:prstDash val="solid"/>
          </a:ln>
          <a:effectLst/>
        </p:spPr>
        <p:style>
          <a:lnRef idx="1">
            <a:schemeClr val="accent4"/>
          </a:lnRef>
          <a:fillRef idx="0">
            <a:schemeClr val="accent4"/>
          </a:fillRef>
          <a:effectRef idx="0">
            <a:schemeClr val="accent4"/>
          </a:effectRef>
          <a:fontRef idx="minor">
            <a:schemeClr val="tx1"/>
          </a:fontRef>
        </p:style>
      </p:cxnSp>
      <p:sp>
        <p:nvSpPr>
          <p:cNvPr id="5" name="矩形 4"/>
          <p:cNvSpPr/>
          <p:nvPr/>
        </p:nvSpPr>
        <p:spPr>
          <a:xfrm rot="10800000">
            <a:off x="0" y="4778375"/>
            <a:ext cx="9144000" cy="358775"/>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华文中宋" panose="02010600040101010101" pitchFamily="2" charset="-122"/>
              <a:ea typeface="华文中宋" panose="02010600040101010101" pitchFamily="2" charset="-122"/>
            </a:endParaRPr>
          </a:p>
        </p:txBody>
      </p:sp>
      <p:pic>
        <p:nvPicPr>
          <p:cNvPr id="518151" name="Picture 1" descr="G:\加字母logo.png"/>
          <p:cNvPicPr>
            <a:picLocks noChangeAspect="1" noChangeArrowheads="1"/>
          </p:cNvPicPr>
          <p:nvPr/>
        </p:nvPicPr>
        <p:blipFill>
          <a:blip r:embed="rId1"/>
          <a:srcRect/>
          <a:stretch>
            <a:fillRect/>
          </a:stretch>
        </p:blipFill>
        <p:spPr bwMode="auto">
          <a:xfrm>
            <a:off x="179388" y="180975"/>
            <a:ext cx="647700" cy="520700"/>
          </a:xfrm>
          <a:prstGeom prst="rect">
            <a:avLst/>
          </a:prstGeom>
          <a:noFill/>
          <a:ln w="9525">
            <a:noFill/>
            <a:miter lim="800000"/>
            <a:headEnd/>
            <a:tailEnd/>
          </a:ln>
        </p:spPr>
      </p:pic>
      <p:sp>
        <p:nvSpPr>
          <p:cNvPr id="518152" name="Rectangle 34"/>
          <p:cNvSpPr>
            <a:spLocks noChangeArrowheads="1"/>
          </p:cNvSpPr>
          <p:nvPr/>
        </p:nvSpPr>
        <p:spPr bwMode="auto">
          <a:xfrm>
            <a:off x="971550" y="2500313"/>
            <a:ext cx="7200900" cy="2236787"/>
          </a:xfrm>
          <a:prstGeom prst="rect">
            <a:avLst/>
          </a:prstGeom>
          <a:gradFill rotWithShape="0">
            <a:gsLst>
              <a:gs pos="0">
                <a:srgbClr val="FFFFFF">
                  <a:alpha val="89998"/>
                </a:srgbClr>
              </a:gs>
              <a:gs pos="100000">
                <a:srgbClr val="33CCFF">
                  <a:alpha val="59998"/>
                </a:srgbClr>
              </a:gs>
            </a:gsLst>
            <a:lin ang="2700000" scaled="1"/>
          </a:gradFill>
          <a:ln w="9525">
            <a:miter lim="800000"/>
          </a:ln>
          <a:scene3d>
            <a:camera prst="legacyObliqueTopRight"/>
            <a:lightRig rig="legacyFlat4" dir="b"/>
          </a:scene3d>
          <a:sp3d extrusionH="100000" prstMaterial="legacyMatte">
            <a:bevelT w="13500" h="13500" prst="angle"/>
            <a:bevelB w="13500" h="13500" prst="angle"/>
            <a:extrusionClr>
              <a:srgbClr val="66CCFF"/>
            </a:extrusionClr>
          </a:sp3d>
        </p:spPr>
        <p:txBody>
          <a:bodyPr wrap="none" anchor="ctr">
            <a:flatTx/>
          </a:bodyPr>
          <a:lstStyle/>
          <a:p>
            <a:pPr eaLnBrk="0" hangingPunct="0"/>
            <a:endParaRPr lang="zh-CN" altLang="en-US" sz="2800">
              <a:solidFill>
                <a:srgbClr val="003366"/>
              </a:solidFill>
              <a:latin typeface="华文中宋"/>
              <a:ea typeface="华文中宋"/>
              <a:cs typeface="华文中宋"/>
            </a:endParaRPr>
          </a:p>
        </p:txBody>
      </p:sp>
      <p:pic>
        <p:nvPicPr>
          <p:cNvPr id="518153" name="Picture 17"/>
          <p:cNvPicPr>
            <a:picLocks noChangeAspect="1" noChangeArrowheads="1"/>
          </p:cNvPicPr>
          <p:nvPr/>
        </p:nvPicPr>
        <p:blipFill>
          <a:blip r:embed="rId2"/>
          <a:srcRect/>
          <a:stretch>
            <a:fillRect/>
          </a:stretch>
        </p:blipFill>
        <p:spPr bwMode="auto">
          <a:xfrm>
            <a:off x="900113" y="2500313"/>
            <a:ext cx="3635375" cy="2297112"/>
          </a:xfrm>
          <a:prstGeom prst="rect">
            <a:avLst/>
          </a:prstGeom>
          <a:noFill/>
          <a:ln w="9525">
            <a:noFill/>
            <a:miter lim="800000"/>
            <a:headEnd/>
            <a:tailEnd/>
          </a:ln>
        </p:spPr>
      </p:pic>
      <p:sp>
        <p:nvSpPr>
          <p:cNvPr id="518154" name="矩形 11"/>
          <p:cNvSpPr>
            <a:spLocks noChangeArrowheads="1"/>
          </p:cNvSpPr>
          <p:nvPr/>
        </p:nvSpPr>
        <p:spPr bwMode="auto">
          <a:xfrm>
            <a:off x="4786314" y="2643188"/>
            <a:ext cx="3217863" cy="1745414"/>
          </a:xfrm>
          <a:prstGeom prst="rect">
            <a:avLst/>
          </a:prstGeom>
          <a:noFill/>
          <a:ln w="9525">
            <a:noFill/>
            <a:miter lim="800000"/>
          </a:ln>
        </p:spPr>
        <p:txBody>
          <a:bodyPr anchor="ctr">
            <a:spAutoFit/>
          </a:bodyPr>
          <a:lstStyle/>
          <a:p>
            <a:pPr>
              <a:lnSpc>
                <a:spcPct val="130000"/>
              </a:lnSpc>
              <a:buClr>
                <a:srgbClr val="FF0000"/>
              </a:buClr>
            </a:pPr>
            <a:r>
              <a:rPr lang="en-US" altLang="zh-CN" sz="1400" b="1" dirty="0">
                <a:solidFill>
                  <a:srgbClr val="0000FF"/>
                </a:solidFill>
                <a:latin typeface="华文中宋"/>
                <a:ea typeface="华文中宋"/>
                <a:cs typeface="华文中宋"/>
              </a:rPr>
              <a:t>16</a:t>
            </a:r>
            <a:r>
              <a:rPr lang="zh-CN" altLang="en-US" sz="1400" b="1" dirty="0">
                <a:solidFill>
                  <a:srgbClr val="0000FF"/>
                </a:solidFill>
                <a:latin typeface="华文中宋"/>
                <a:ea typeface="华文中宋"/>
                <a:cs typeface="华文中宋"/>
              </a:rPr>
              <a:t>个二级学院（系、部）等教学单位</a:t>
            </a:r>
            <a:endParaRPr lang="zh-CN" altLang="en-US" sz="1400" b="1" dirty="0">
              <a:solidFill>
                <a:srgbClr val="0000FF"/>
              </a:solidFill>
              <a:latin typeface="华文中宋"/>
              <a:ea typeface="华文中宋"/>
              <a:cs typeface="华文中宋"/>
            </a:endParaRPr>
          </a:p>
          <a:p>
            <a:pPr>
              <a:lnSpc>
                <a:spcPct val="130000"/>
              </a:lnSpc>
              <a:buClr>
                <a:srgbClr val="FF0000"/>
              </a:buClr>
            </a:pPr>
            <a:r>
              <a:rPr lang="zh-CN" altLang="en-US" sz="1400" b="1" dirty="0">
                <a:solidFill>
                  <a:srgbClr val="0000FF"/>
                </a:solidFill>
                <a:latin typeface="华文中宋"/>
                <a:ea typeface="华文中宋"/>
                <a:cs typeface="华文中宋"/>
              </a:rPr>
              <a:t>专业总数达到</a:t>
            </a:r>
            <a:r>
              <a:rPr lang="en-US" altLang="zh-CN" sz="1400" b="1" dirty="0">
                <a:solidFill>
                  <a:srgbClr val="FF0000"/>
                </a:solidFill>
                <a:latin typeface="华文中宋"/>
                <a:ea typeface="华文中宋"/>
                <a:cs typeface="华文中宋"/>
              </a:rPr>
              <a:t>54</a:t>
            </a:r>
            <a:r>
              <a:rPr lang="zh-CN" altLang="en-US" sz="1400" b="1" dirty="0">
                <a:solidFill>
                  <a:srgbClr val="0000FF"/>
                </a:solidFill>
                <a:latin typeface="华文中宋"/>
                <a:ea typeface="华文中宋"/>
                <a:cs typeface="华文中宋"/>
              </a:rPr>
              <a:t>个</a:t>
            </a:r>
            <a:endParaRPr lang="en-US" altLang="zh-CN" sz="1400" b="1" dirty="0">
              <a:solidFill>
                <a:srgbClr val="0000FF"/>
              </a:solidFill>
              <a:latin typeface="华文中宋"/>
              <a:ea typeface="华文中宋"/>
              <a:cs typeface="华文中宋"/>
            </a:endParaRPr>
          </a:p>
          <a:p>
            <a:pPr>
              <a:lnSpc>
                <a:spcPct val="130000"/>
              </a:lnSpc>
              <a:buClr>
                <a:srgbClr val="FF0000"/>
              </a:buClr>
            </a:pPr>
            <a:r>
              <a:rPr lang="zh-CN" altLang="en-US" sz="1400" b="1" dirty="0" smtClean="0">
                <a:solidFill>
                  <a:srgbClr val="FF0000"/>
                </a:solidFill>
                <a:latin typeface="华文中宋"/>
                <a:ea typeface="华文中宋"/>
                <a:cs typeface="华文中宋"/>
              </a:rPr>
              <a:t>国家级</a:t>
            </a:r>
            <a:r>
              <a:rPr lang="zh-CN" altLang="en-US" sz="1400" b="1" dirty="0">
                <a:solidFill>
                  <a:srgbClr val="FF0000"/>
                </a:solidFill>
                <a:latin typeface="华文中宋"/>
                <a:ea typeface="华文中宋"/>
                <a:cs typeface="华文中宋"/>
              </a:rPr>
              <a:t>特色专业</a:t>
            </a:r>
            <a:r>
              <a:rPr lang="en-US" altLang="zh-CN" sz="1400" b="1" dirty="0">
                <a:solidFill>
                  <a:srgbClr val="FF0000"/>
                </a:solidFill>
                <a:latin typeface="华文中宋"/>
                <a:ea typeface="华文中宋"/>
                <a:cs typeface="华文中宋"/>
              </a:rPr>
              <a:t>1</a:t>
            </a:r>
            <a:r>
              <a:rPr lang="zh-CN" altLang="en-US" sz="1400" b="1" dirty="0">
                <a:solidFill>
                  <a:srgbClr val="FF0000"/>
                </a:solidFill>
                <a:latin typeface="华文中宋"/>
                <a:ea typeface="华文中宋"/>
                <a:cs typeface="华文中宋"/>
              </a:rPr>
              <a:t>个</a:t>
            </a:r>
            <a:endParaRPr lang="en-US" altLang="zh-CN" sz="1400" b="1" dirty="0">
              <a:solidFill>
                <a:srgbClr val="FF0000"/>
              </a:solidFill>
              <a:latin typeface="华文中宋"/>
              <a:ea typeface="华文中宋"/>
              <a:cs typeface="华文中宋"/>
            </a:endParaRPr>
          </a:p>
          <a:p>
            <a:pPr>
              <a:lnSpc>
                <a:spcPct val="130000"/>
              </a:lnSpc>
              <a:buClr>
                <a:srgbClr val="FF0000"/>
              </a:buClr>
            </a:pPr>
            <a:r>
              <a:rPr lang="zh-CN" altLang="en-US" sz="1400" b="1" dirty="0">
                <a:solidFill>
                  <a:srgbClr val="0000FF"/>
                </a:solidFill>
                <a:latin typeface="华文中宋"/>
                <a:ea typeface="华文中宋"/>
                <a:cs typeface="华文中宋"/>
              </a:rPr>
              <a:t>教育部“卓越计划”试点专业</a:t>
            </a:r>
            <a:r>
              <a:rPr lang="en-US" altLang="zh-CN" sz="1400" b="1" dirty="0">
                <a:solidFill>
                  <a:srgbClr val="FF0000"/>
                </a:solidFill>
                <a:latin typeface="华文中宋"/>
                <a:ea typeface="华文中宋"/>
                <a:cs typeface="华文中宋"/>
              </a:rPr>
              <a:t>7</a:t>
            </a:r>
            <a:r>
              <a:rPr lang="zh-CN" altLang="en-US" sz="1400" b="1" dirty="0">
                <a:solidFill>
                  <a:srgbClr val="0000FF"/>
                </a:solidFill>
                <a:latin typeface="华文中宋"/>
                <a:ea typeface="华文中宋"/>
                <a:cs typeface="华文中宋"/>
              </a:rPr>
              <a:t>个</a:t>
            </a:r>
            <a:endParaRPr lang="en-US" altLang="zh-CN" sz="1400" b="1" dirty="0">
              <a:solidFill>
                <a:srgbClr val="0000FF"/>
              </a:solidFill>
              <a:latin typeface="华文中宋"/>
              <a:ea typeface="华文中宋"/>
              <a:cs typeface="华文中宋"/>
            </a:endParaRPr>
          </a:p>
          <a:p>
            <a:pPr>
              <a:lnSpc>
                <a:spcPct val="130000"/>
              </a:lnSpc>
              <a:buClr>
                <a:srgbClr val="FF0000"/>
              </a:buClr>
            </a:pPr>
            <a:r>
              <a:rPr lang="zh-CN" altLang="en-US" sz="1400" b="1" dirty="0">
                <a:solidFill>
                  <a:srgbClr val="0000FF"/>
                </a:solidFill>
                <a:latin typeface="华文中宋"/>
                <a:ea typeface="华文中宋"/>
                <a:cs typeface="华文中宋"/>
              </a:rPr>
              <a:t>省级重点专业</a:t>
            </a:r>
            <a:r>
              <a:rPr lang="en-US" altLang="zh-CN" sz="1400" b="1" dirty="0">
                <a:solidFill>
                  <a:srgbClr val="0000FF"/>
                </a:solidFill>
                <a:latin typeface="华文中宋"/>
                <a:ea typeface="华文中宋"/>
                <a:cs typeface="华文中宋"/>
              </a:rPr>
              <a:t>7</a:t>
            </a:r>
            <a:r>
              <a:rPr lang="zh-CN" altLang="en-US" sz="1400" b="1" dirty="0">
                <a:solidFill>
                  <a:srgbClr val="0000FF"/>
                </a:solidFill>
                <a:latin typeface="华文中宋"/>
                <a:ea typeface="华文中宋"/>
                <a:cs typeface="华文中宋"/>
              </a:rPr>
              <a:t>个</a:t>
            </a:r>
            <a:endParaRPr lang="zh-CN" altLang="en-US" sz="1400" b="1" dirty="0">
              <a:solidFill>
                <a:srgbClr val="0000FF"/>
              </a:solidFill>
              <a:latin typeface="华文中宋"/>
              <a:ea typeface="华文中宋"/>
              <a:cs typeface="华文中宋"/>
            </a:endParaRPr>
          </a:p>
          <a:p>
            <a:pPr>
              <a:lnSpc>
                <a:spcPct val="130000"/>
              </a:lnSpc>
              <a:buClr>
                <a:srgbClr val="FF0000"/>
              </a:buClr>
            </a:pPr>
            <a:r>
              <a:rPr lang="zh-CN" altLang="en-US" sz="1400" b="1" dirty="0">
                <a:solidFill>
                  <a:srgbClr val="0000FF"/>
                </a:solidFill>
                <a:latin typeface="华文中宋"/>
                <a:ea typeface="华文中宋"/>
                <a:cs typeface="华文中宋"/>
              </a:rPr>
              <a:t>省级“专业综合改革试点”专业</a:t>
            </a:r>
            <a:r>
              <a:rPr lang="en-US" altLang="zh-CN" sz="1400" b="1" dirty="0">
                <a:solidFill>
                  <a:srgbClr val="0000FF"/>
                </a:solidFill>
                <a:latin typeface="华文中宋"/>
                <a:ea typeface="华文中宋"/>
                <a:cs typeface="华文中宋"/>
              </a:rPr>
              <a:t>3</a:t>
            </a:r>
            <a:r>
              <a:rPr lang="zh-CN" altLang="en-US" sz="1400" b="1" dirty="0">
                <a:solidFill>
                  <a:srgbClr val="0000FF"/>
                </a:solidFill>
                <a:latin typeface="华文中宋"/>
                <a:ea typeface="华文中宋"/>
                <a:cs typeface="华文中宋"/>
              </a:rPr>
              <a:t>个</a:t>
            </a:r>
            <a:endParaRPr lang="en-US" altLang="zh-CN" sz="1400" b="1" dirty="0">
              <a:solidFill>
                <a:srgbClr val="0000FF"/>
              </a:solidFill>
              <a:latin typeface="华文中宋"/>
              <a:ea typeface="华文中宋"/>
              <a:cs typeface="华文中宋"/>
            </a:endParaRPr>
          </a:p>
        </p:txBody>
      </p:sp>
      <p:sp>
        <p:nvSpPr>
          <p:cNvPr id="518155" name="矩形 11"/>
          <p:cNvSpPr>
            <a:spLocks noChangeArrowheads="1"/>
          </p:cNvSpPr>
          <p:nvPr/>
        </p:nvSpPr>
        <p:spPr bwMode="auto">
          <a:xfrm>
            <a:off x="395288" y="1563688"/>
            <a:ext cx="8385175" cy="829945"/>
          </a:xfrm>
          <a:prstGeom prst="rect">
            <a:avLst/>
          </a:prstGeom>
          <a:noFill/>
          <a:ln w="9525">
            <a:noFill/>
            <a:miter lim="800000"/>
          </a:ln>
        </p:spPr>
        <p:txBody>
          <a:bodyPr>
            <a:spAutoFit/>
          </a:bodyPr>
          <a:lstStyle/>
          <a:p>
            <a:pPr indent="457200" algn="just"/>
            <a:r>
              <a:rPr lang="zh-CN" altLang="en-US" sz="1600" b="1" dirty="0">
                <a:solidFill>
                  <a:srgbClr val="000066"/>
                </a:solidFill>
                <a:latin typeface="华文中宋"/>
                <a:ea typeface="华文中宋"/>
                <a:cs typeface="华文中宋"/>
              </a:rPr>
              <a:t>对接地方和行业产业升级需求，围绕我省以</a:t>
            </a:r>
            <a:r>
              <a:rPr lang="zh-CN" altLang="en-US" sz="1600" b="1" dirty="0">
                <a:solidFill>
                  <a:srgbClr val="FF0000"/>
                </a:solidFill>
                <a:latin typeface="华文中宋"/>
                <a:ea typeface="华文中宋"/>
                <a:cs typeface="华文中宋"/>
              </a:rPr>
              <a:t>高端装备制造、资源精深加工、战略性新兴产业为重要支撑的产业新格局</a:t>
            </a:r>
            <a:r>
              <a:rPr lang="zh-CN" altLang="en-US" sz="1600" b="1" dirty="0">
                <a:solidFill>
                  <a:srgbClr val="000066"/>
                </a:solidFill>
                <a:latin typeface="华文中宋"/>
                <a:ea typeface="华文中宋"/>
                <a:cs typeface="华文中宋"/>
              </a:rPr>
              <a:t>，立足学校学科群，打造特色</a:t>
            </a:r>
            <a:r>
              <a:rPr lang="zh-CN" altLang="en-US" sz="1600" b="1" dirty="0" smtClean="0">
                <a:solidFill>
                  <a:srgbClr val="000066"/>
                </a:solidFill>
                <a:latin typeface="华文中宋"/>
                <a:ea typeface="华文中宋"/>
                <a:cs typeface="华文中宋"/>
              </a:rPr>
              <a:t>专业群，</a:t>
            </a:r>
            <a:r>
              <a:rPr lang="zh-CN" altLang="en-US" sz="1600" b="1" dirty="0">
                <a:solidFill>
                  <a:srgbClr val="000066"/>
                </a:solidFill>
                <a:latin typeface="华文中宋"/>
                <a:ea typeface="华文中宋"/>
                <a:cs typeface="华文中宋"/>
              </a:rPr>
              <a:t>实现专业布局向“精而特的质量凸显效应”</a:t>
            </a:r>
            <a:r>
              <a:rPr lang="zh-CN" altLang="en-US" sz="1600" b="1" dirty="0" smtClean="0">
                <a:solidFill>
                  <a:srgbClr val="000066"/>
                </a:solidFill>
                <a:latin typeface="华文中宋"/>
                <a:ea typeface="华文中宋"/>
                <a:cs typeface="华文中宋"/>
              </a:rPr>
              <a:t>转型</a:t>
            </a:r>
            <a:endParaRPr lang="zh-CN" altLang="en-US" sz="1600" b="1" dirty="0">
              <a:solidFill>
                <a:srgbClr val="000066"/>
              </a:solidFill>
              <a:latin typeface="华文中宋"/>
              <a:ea typeface="华文中宋"/>
              <a:cs typeface="华文中宋"/>
            </a:endParaRPr>
          </a:p>
        </p:txBody>
      </p:sp>
      <p:sp>
        <p:nvSpPr>
          <p:cNvPr id="13" name="矩形 12"/>
          <p:cNvSpPr/>
          <p:nvPr/>
        </p:nvSpPr>
        <p:spPr>
          <a:xfrm>
            <a:off x="0" y="844550"/>
            <a:ext cx="1979613" cy="649288"/>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14" name="标题 1"/>
          <p:cNvSpPr txBox="1"/>
          <p:nvPr/>
        </p:nvSpPr>
        <p:spPr>
          <a:xfrm>
            <a:off x="107950" y="842963"/>
            <a:ext cx="1827213" cy="542925"/>
          </a:xfrm>
          <a:prstGeom prst="rect">
            <a:avLst/>
          </a:prstGeom>
        </p:spPr>
        <p:txBody>
          <a:bodyPr lIns="68580" tIns="34290" rIns="68580" bIns="34290" anchor="ctr">
            <a:normAutofit fontScale="97500"/>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专业建设</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21"/>
          <p:cNvSpPr/>
          <p:nvPr/>
        </p:nvSpPr>
        <p:spPr>
          <a:xfrm>
            <a:off x="1163638" y="0"/>
            <a:ext cx="6837362" cy="606425"/>
          </a:xfrm>
          <a:prstGeom prst="rect">
            <a:avLst/>
          </a:prstGeom>
          <a:noFill/>
          <a:ln w="9525">
            <a:noFill/>
          </a:ln>
        </p:spPr>
        <p:txBody>
          <a:bodyPr>
            <a:spAutoFit/>
          </a:bodyPr>
          <a:lstStyle/>
          <a:p>
            <a:pPr fontAlgn="auto">
              <a:lnSpc>
                <a:spcPct val="150000"/>
              </a:lnSpc>
              <a:spcBef>
                <a:spcPts val="0"/>
              </a:spcBef>
              <a:spcAft>
                <a:spcPts val="0"/>
              </a:spcAft>
              <a:buFont typeface="Arial" panose="020B0604020202020204" pitchFamily="34" charset="0"/>
              <a:buNone/>
              <a:defRPr/>
            </a:pPr>
            <a:r>
              <a:rPr lang="zh-CN" altLang="en-US" sz="2250" dirty="0">
                <a:solidFill>
                  <a:schemeClr val="bg1"/>
                </a:solidFill>
                <a:latin typeface="楷体" panose="02010609060101010101" pitchFamily="49" charset="-122"/>
                <a:ea typeface="楷体" panose="02010609060101010101" pitchFamily="49" charset="-122"/>
              </a:rPr>
              <a:t>（二）工程教育专业认证</a:t>
            </a:r>
            <a:endParaRPr lang="en-US" altLang="zh-CN" sz="2250">
              <a:solidFill>
                <a:schemeClr val="bg1"/>
              </a:solidFill>
              <a:latin typeface="楷体" panose="02010609060101010101" pitchFamily="49" charset="-122"/>
              <a:ea typeface="楷体" panose="02010609060101010101" pitchFamily="49" charset="-122"/>
            </a:endParaRPr>
          </a:p>
        </p:txBody>
      </p:sp>
      <p:sp>
        <p:nvSpPr>
          <p:cNvPr id="7" name="矩形 6"/>
          <p:cNvSpPr/>
          <p:nvPr/>
        </p:nvSpPr>
        <p:spPr>
          <a:xfrm>
            <a:off x="0" y="-14288"/>
            <a:ext cx="9144000" cy="790576"/>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1" name="直接连接符 10"/>
          <p:cNvCxnSpPr/>
          <p:nvPr/>
        </p:nvCxnSpPr>
        <p:spPr>
          <a:xfrm>
            <a:off x="0" y="787400"/>
            <a:ext cx="9144000" cy="1588"/>
          </a:xfrm>
          <a:prstGeom prst="line">
            <a:avLst/>
          </a:prstGeom>
          <a:noFill/>
          <a:ln w="9525" cap="flat" cmpd="sng" algn="ctr">
            <a:solidFill>
              <a:srgbClr val="8064A2"/>
            </a:solidFill>
            <a:prstDash val="solid"/>
          </a:ln>
          <a:effectLst/>
        </p:spPr>
        <p:style>
          <a:lnRef idx="1">
            <a:schemeClr val="accent4"/>
          </a:lnRef>
          <a:fillRef idx="0">
            <a:schemeClr val="accent4"/>
          </a:fillRef>
          <a:effectRef idx="0">
            <a:schemeClr val="accent4"/>
          </a:effectRef>
          <a:fontRef idx="minor">
            <a:schemeClr val="tx1"/>
          </a:fontRef>
        </p:style>
      </p:cxnSp>
      <p:sp>
        <p:nvSpPr>
          <p:cNvPr id="12" name="矩形 11"/>
          <p:cNvSpPr/>
          <p:nvPr/>
        </p:nvSpPr>
        <p:spPr>
          <a:xfrm rot="10800000">
            <a:off x="0" y="4778375"/>
            <a:ext cx="9144000" cy="358775"/>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标题 1"/>
          <p:cNvSpPr txBox="1"/>
          <p:nvPr/>
        </p:nvSpPr>
        <p:spPr>
          <a:xfrm>
            <a:off x="0" y="844550"/>
            <a:ext cx="3086100" cy="604838"/>
          </a:xfrm>
          <a:prstGeom prst="rect">
            <a:avLst/>
          </a:prstGeom>
        </p:spPr>
        <p:txBody>
          <a:bodyPr lIns="68580" tIns="34290" rIns="68580" bIns="34290" anchor="ctr">
            <a:normAutofit/>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避免工程教育科学化倾向</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sp>
        <p:nvSpPr>
          <p:cNvPr id="9" name="矩形 8"/>
          <p:cNvSpPr/>
          <p:nvPr/>
        </p:nvSpPr>
        <p:spPr>
          <a:xfrm>
            <a:off x="0" y="844550"/>
            <a:ext cx="1979613" cy="649288"/>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10" name="标题 1"/>
          <p:cNvSpPr txBox="1"/>
          <p:nvPr/>
        </p:nvSpPr>
        <p:spPr>
          <a:xfrm>
            <a:off x="107950" y="842963"/>
            <a:ext cx="1827213" cy="542925"/>
          </a:xfrm>
          <a:prstGeom prst="rect">
            <a:avLst/>
          </a:prstGeom>
        </p:spPr>
        <p:txBody>
          <a:bodyPr lIns="68580" tIns="34290" rIns="68580" bIns="34290" anchor="ctr">
            <a:normAutofit/>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专业认证</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graphicFrame>
        <p:nvGraphicFramePr>
          <p:cNvPr id="18" name="图示 17"/>
          <p:cNvGraphicFramePr/>
          <p:nvPr/>
        </p:nvGraphicFramePr>
        <p:xfrm>
          <a:off x="935152" y="2500377"/>
          <a:ext cx="7704856" cy="43204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cxnSp>
        <p:nvCxnSpPr>
          <p:cNvPr id="19" name="直接连接符 18"/>
          <p:cNvCxnSpPr/>
          <p:nvPr/>
        </p:nvCxnSpPr>
        <p:spPr>
          <a:xfrm>
            <a:off x="1116013" y="3076575"/>
            <a:ext cx="0" cy="1508125"/>
          </a:xfrm>
          <a:prstGeom prst="line">
            <a:avLst/>
          </a:prstGeom>
          <a:noFill/>
          <a:ln w="25400" cap="flat">
            <a:solidFill>
              <a:srgbClr val="FF0000"/>
            </a:solidFill>
            <a:prstDash val="dash"/>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20" name="椭圆 19"/>
          <p:cNvSpPr/>
          <p:nvPr/>
        </p:nvSpPr>
        <p:spPr>
          <a:xfrm>
            <a:off x="1042988" y="2932113"/>
            <a:ext cx="107950" cy="107950"/>
          </a:xfrm>
          <a:prstGeom prst="ellipse">
            <a:avLst/>
          </a:prstGeom>
          <a:solidFill>
            <a:srgbClr val="FF0000"/>
          </a:solidFill>
          <a:ln w="25400" cap="flat">
            <a:solidFill>
              <a:srgbClr val="FF0000"/>
            </a:solidFill>
            <a:prstDash val="solid"/>
            <a:bevel/>
          </a:ln>
        </p:spPr>
        <p:style>
          <a:lnRef idx="0">
            <a:scrgbClr r="0" g="0" b="0"/>
          </a:lnRef>
          <a:fillRef idx="0">
            <a:scrgbClr r="0" g="0" b="0"/>
          </a:fillRef>
          <a:effectRef idx="0">
            <a:scrgbClr r="0" g="0" b="0"/>
          </a:effectRef>
          <a:fontRef idx="none"/>
        </p:style>
        <p:txBody>
          <a:bodyPr lIns="45719" tIns="45719" rIns="45719" bIns="45719">
            <a:spAutoFit/>
          </a:bodyPr>
          <a:lstStyle/>
          <a:p>
            <a:pPr latinLnBrk="1" hangingPunct="0">
              <a:defRPr/>
            </a:pPr>
            <a:endParaRPr lang="zh-CN" altLang="en-US" sz="2800">
              <a:solidFill>
                <a:srgbClr val="000000"/>
              </a:solidFill>
              <a:cs typeface="Arial" panose="020B0604020202020204" pitchFamily="34" charset="0"/>
              <a:sym typeface="Arial" panose="020B0604020202020204" pitchFamily="34" charset="0"/>
            </a:endParaRPr>
          </a:p>
        </p:txBody>
      </p:sp>
      <p:pic>
        <p:nvPicPr>
          <p:cNvPr id="21" name="图片 20"/>
          <p:cNvPicPr>
            <a:picLocks noChangeAspect="1"/>
          </p:cNvPicPr>
          <p:nvPr/>
        </p:nvPicPr>
        <p:blipFill>
          <a:blip r:embed="rId6" cstate="print"/>
          <a:stretch>
            <a:fillRect/>
          </a:stretch>
        </p:blipFill>
        <p:spPr>
          <a:xfrm>
            <a:off x="1196340" y="3076575"/>
            <a:ext cx="1899285" cy="1210310"/>
          </a:xfrm>
          <a:prstGeom prst="rect">
            <a:avLst/>
          </a:prstGeom>
          <a:ln>
            <a:noFill/>
          </a:ln>
          <a:effectLst>
            <a:softEdge rad="112500"/>
          </a:effectLst>
        </p:spPr>
      </p:pic>
      <p:sp>
        <p:nvSpPr>
          <p:cNvPr id="517134" name="矩形 21"/>
          <p:cNvSpPr>
            <a:spLocks noChangeArrowheads="1"/>
          </p:cNvSpPr>
          <p:nvPr/>
        </p:nvSpPr>
        <p:spPr bwMode="auto">
          <a:xfrm>
            <a:off x="1196340" y="4138613"/>
            <a:ext cx="2901950" cy="737235"/>
          </a:xfrm>
          <a:prstGeom prst="rect">
            <a:avLst/>
          </a:prstGeom>
          <a:noFill/>
          <a:ln w="9525">
            <a:noFill/>
            <a:miter lim="800000"/>
          </a:ln>
        </p:spPr>
        <p:txBody>
          <a:bodyPr>
            <a:spAutoFit/>
          </a:bodyPr>
          <a:lstStyle/>
          <a:p>
            <a:pPr marL="0" lvl="1">
              <a:lnSpc>
                <a:spcPct val="150000"/>
              </a:lnSpc>
              <a:buClr>
                <a:srgbClr val="FF0000"/>
              </a:buClr>
            </a:pPr>
            <a:r>
              <a:rPr lang="zh-CN" altLang="zh-CN" sz="1400" b="1" noProof="1">
                <a:solidFill>
                  <a:srgbClr val="000066"/>
                </a:solidFill>
                <a:latin typeface="华文中宋"/>
                <a:ea typeface="华文中宋"/>
                <a:cs typeface="华文中宋"/>
              </a:rPr>
              <a:t>2014</a:t>
            </a:r>
            <a:r>
              <a:rPr lang="zh-CN" altLang="en-US" sz="1400" b="1" noProof="1">
                <a:solidFill>
                  <a:srgbClr val="000066"/>
                </a:solidFill>
                <a:latin typeface="华文中宋"/>
                <a:ea typeface="华文中宋"/>
                <a:cs typeface="华文中宋"/>
              </a:rPr>
              <a:t>年</a:t>
            </a:r>
            <a:r>
              <a:rPr lang="zh-CN" altLang="zh-CN" sz="1400" b="1" noProof="1">
                <a:solidFill>
                  <a:srgbClr val="000066"/>
                </a:solidFill>
                <a:latin typeface="华文中宋"/>
                <a:ea typeface="华文中宋"/>
                <a:cs typeface="华文中宋"/>
              </a:rPr>
              <a:t>7</a:t>
            </a:r>
            <a:r>
              <a:rPr lang="zh-CN" altLang="en-US" sz="1400" b="1" noProof="1">
                <a:solidFill>
                  <a:srgbClr val="000066"/>
                </a:solidFill>
                <a:latin typeface="华文中宋"/>
                <a:ea typeface="华文中宋"/>
                <a:cs typeface="华文中宋"/>
              </a:rPr>
              <a:t>月</a:t>
            </a:r>
            <a:r>
              <a:rPr lang="zh-CN" altLang="zh-CN" sz="1400" b="1" noProof="1">
                <a:solidFill>
                  <a:srgbClr val="000066"/>
                </a:solidFill>
                <a:latin typeface="华文中宋"/>
                <a:ea typeface="华文中宋"/>
                <a:cs typeface="华文中宋"/>
              </a:rPr>
              <a:t>1</a:t>
            </a:r>
            <a:r>
              <a:rPr lang="zh-CN" altLang="en-US" sz="1400" b="1" noProof="1">
                <a:solidFill>
                  <a:srgbClr val="000066"/>
                </a:solidFill>
                <a:latin typeface="华文中宋"/>
                <a:ea typeface="华文中宋"/>
                <a:cs typeface="华文中宋"/>
              </a:rPr>
              <a:t>日测绘工程专业通过中国工程教育专业认证</a:t>
            </a:r>
            <a:endParaRPr lang="zh-CN" altLang="en-US" sz="1400">
              <a:solidFill>
                <a:srgbClr val="000066"/>
              </a:solidFill>
              <a:latin typeface="华文中宋"/>
              <a:ea typeface="华文中宋"/>
              <a:cs typeface="华文中宋"/>
            </a:endParaRPr>
          </a:p>
        </p:txBody>
      </p:sp>
      <p:pic>
        <p:nvPicPr>
          <p:cNvPr id="23" name="图片 22"/>
          <p:cNvPicPr>
            <a:picLocks noChangeAspect="1"/>
          </p:cNvPicPr>
          <p:nvPr/>
        </p:nvPicPr>
        <p:blipFill>
          <a:blip r:embed="rId7" cstate="print"/>
          <a:stretch>
            <a:fillRect/>
          </a:stretch>
        </p:blipFill>
        <p:spPr>
          <a:xfrm>
            <a:off x="2916555" y="1089025"/>
            <a:ext cx="1870710" cy="1266825"/>
          </a:xfrm>
          <a:prstGeom prst="rect">
            <a:avLst/>
          </a:prstGeom>
          <a:ln>
            <a:noFill/>
          </a:ln>
          <a:effectLst>
            <a:softEdge rad="112500"/>
          </a:effectLst>
        </p:spPr>
      </p:pic>
      <p:cxnSp>
        <p:nvCxnSpPr>
          <p:cNvPr id="24" name="直接连接符 23"/>
          <p:cNvCxnSpPr/>
          <p:nvPr/>
        </p:nvCxnSpPr>
        <p:spPr>
          <a:xfrm>
            <a:off x="2916238" y="915988"/>
            <a:ext cx="0" cy="1508125"/>
          </a:xfrm>
          <a:prstGeom prst="line">
            <a:avLst/>
          </a:prstGeom>
          <a:noFill/>
          <a:ln w="25400" cap="flat">
            <a:solidFill>
              <a:srgbClr val="FF0000"/>
            </a:solidFill>
            <a:prstDash val="dash"/>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26" name="椭圆 25"/>
          <p:cNvSpPr/>
          <p:nvPr/>
        </p:nvSpPr>
        <p:spPr>
          <a:xfrm>
            <a:off x="2916238" y="2355850"/>
            <a:ext cx="107950" cy="107950"/>
          </a:xfrm>
          <a:prstGeom prst="ellipse">
            <a:avLst/>
          </a:prstGeom>
          <a:solidFill>
            <a:srgbClr val="FF0000"/>
          </a:solidFill>
          <a:ln w="25400" cap="flat">
            <a:solidFill>
              <a:srgbClr val="FF0000"/>
            </a:solidFill>
            <a:prstDash val="solid"/>
            <a:bevel/>
          </a:ln>
        </p:spPr>
        <p:style>
          <a:lnRef idx="0">
            <a:scrgbClr r="0" g="0" b="0"/>
          </a:lnRef>
          <a:fillRef idx="0">
            <a:scrgbClr r="0" g="0" b="0"/>
          </a:fillRef>
          <a:effectRef idx="0">
            <a:scrgbClr r="0" g="0" b="0"/>
          </a:effectRef>
          <a:fontRef idx="none"/>
        </p:style>
        <p:txBody>
          <a:bodyPr lIns="45719" tIns="45719" rIns="45719" bIns="45719">
            <a:spAutoFit/>
          </a:bodyPr>
          <a:lstStyle/>
          <a:p>
            <a:pPr latinLnBrk="1" hangingPunct="0">
              <a:defRPr/>
            </a:pPr>
            <a:endParaRPr lang="zh-CN" altLang="en-US" sz="2800">
              <a:solidFill>
                <a:srgbClr val="000000"/>
              </a:solidFill>
              <a:cs typeface="Arial" panose="020B0604020202020204" pitchFamily="34" charset="0"/>
              <a:sym typeface="Arial" panose="020B0604020202020204" pitchFamily="34" charset="0"/>
            </a:endParaRPr>
          </a:p>
        </p:txBody>
      </p:sp>
      <p:sp>
        <p:nvSpPr>
          <p:cNvPr id="27" name="矩形 26"/>
          <p:cNvSpPr/>
          <p:nvPr/>
        </p:nvSpPr>
        <p:spPr bwMode="auto">
          <a:xfrm>
            <a:off x="4859973" y="1493838"/>
            <a:ext cx="2898775"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1631" tIns="40815" rIns="81631" bIns="40815"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auto">
              <a:lnSpc>
                <a:spcPct val="150000"/>
              </a:lnSpc>
              <a:spcBef>
                <a:spcPts val="0"/>
              </a:spcBef>
              <a:spcAft>
                <a:spcPts val="0"/>
              </a:spcAft>
              <a:buClr>
                <a:srgbClr val="FF0000"/>
              </a:buClr>
              <a:defRPr/>
            </a:pPr>
            <a:r>
              <a:rPr lang="en-US" altLang="zh-CN" sz="1400" b="1" noProof="1" smtClean="0">
                <a:solidFill>
                  <a:srgbClr val="000066"/>
                </a:solidFill>
                <a:latin typeface="华文中宋" panose="02010600040101010101" pitchFamily="2" charset="-122"/>
                <a:ea typeface="华文中宋" panose="02010600040101010101" pitchFamily="2" charset="-122"/>
              </a:rPr>
              <a:t>2015</a:t>
            </a:r>
            <a:r>
              <a:rPr lang="zh-CN" altLang="en-US" sz="1400" b="1" noProof="1" smtClean="0">
                <a:solidFill>
                  <a:srgbClr val="000066"/>
                </a:solidFill>
                <a:latin typeface="华文中宋" panose="02010600040101010101" pitchFamily="2" charset="-122"/>
                <a:ea typeface="华文中宋" panose="02010600040101010101" pitchFamily="2" charset="-122"/>
              </a:rPr>
              <a:t>年</a:t>
            </a:r>
            <a:r>
              <a:rPr lang="en-US" altLang="zh-CN" sz="1400" b="1" noProof="1" smtClean="0">
                <a:solidFill>
                  <a:srgbClr val="000066"/>
                </a:solidFill>
                <a:latin typeface="华文中宋" panose="02010600040101010101" pitchFamily="2" charset="-122"/>
                <a:ea typeface="华文中宋" panose="02010600040101010101" pitchFamily="2" charset="-122"/>
              </a:rPr>
              <a:t>5</a:t>
            </a:r>
            <a:r>
              <a:rPr lang="zh-CN" altLang="en-US" sz="1400" b="1" noProof="1" smtClean="0">
                <a:solidFill>
                  <a:srgbClr val="000066"/>
                </a:solidFill>
                <a:latin typeface="华文中宋" panose="02010600040101010101" pitchFamily="2" charset="-122"/>
                <a:ea typeface="华文中宋" panose="02010600040101010101" pitchFamily="2" charset="-122"/>
              </a:rPr>
              <a:t>月</a:t>
            </a:r>
            <a:r>
              <a:rPr lang="en-US" altLang="zh-CN" sz="1400" b="1" noProof="1" smtClean="0">
                <a:solidFill>
                  <a:srgbClr val="000066"/>
                </a:solidFill>
                <a:latin typeface="华文中宋" panose="02010600040101010101" pitchFamily="2" charset="-122"/>
                <a:ea typeface="华文中宋" panose="02010600040101010101" pitchFamily="2" charset="-122"/>
              </a:rPr>
              <a:t>25</a:t>
            </a:r>
            <a:r>
              <a:rPr lang="zh-CN" altLang="en-US" sz="1400" b="1" noProof="1" smtClean="0">
                <a:solidFill>
                  <a:srgbClr val="000066"/>
                </a:solidFill>
                <a:latin typeface="华文中宋" panose="02010600040101010101" pitchFamily="2" charset="-122"/>
                <a:ea typeface="华文中宋" panose="02010600040101010101" pitchFamily="2" charset="-122"/>
              </a:rPr>
              <a:t>日土木工程专业通过中国工程教育专业认证</a:t>
            </a:r>
            <a:endParaRPr lang="zh-CN" altLang="en-US" sz="1400" b="1" noProof="1">
              <a:solidFill>
                <a:srgbClr val="000066"/>
              </a:solidFill>
              <a:latin typeface="华文中宋" panose="02010600040101010101" pitchFamily="2" charset="-122"/>
              <a:ea typeface="华文中宋" panose="02010600040101010101" pitchFamily="2" charset="-122"/>
            </a:endParaRPr>
          </a:p>
        </p:txBody>
      </p:sp>
      <p:cxnSp>
        <p:nvCxnSpPr>
          <p:cNvPr id="28" name="直接连接符 27"/>
          <p:cNvCxnSpPr/>
          <p:nvPr/>
        </p:nvCxnSpPr>
        <p:spPr>
          <a:xfrm>
            <a:off x="4787900" y="3076575"/>
            <a:ext cx="0" cy="1508125"/>
          </a:xfrm>
          <a:prstGeom prst="line">
            <a:avLst/>
          </a:prstGeom>
          <a:noFill/>
          <a:ln w="25400" cap="flat">
            <a:solidFill>
              <a:srgbClr val="FF0000"/>
            </a:solidFill>
            <a:prstDash val="dash"/>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29" name="椭圆 28"/>
          <p:cNvSpPr/>
          <p:nvPr/>
        </p:nvSpPr>
        <p:spPr>
          <a:xfrm>
            <a:off x="4787900" y="2932113"/>
            <a:ext cx="107950" cy="107950"/>
          </a:xfrm>
          <a:prstGeom prst="ellipse">
            <a:avLst/>
          </a:prstGeom>
          <a:solidFill>
            <a:srgbClr val="FF0000"/>
          </a:solidFill>
          <a:ln w="25400" cap="flat">
            <a:solidFill>
              <a:srgbClr val="FF0000"/>
            </a:solidFill>
            <a:prstDash val="solid"/>
            <a:bevel/>
          </a:ln>
        </p:spPr>
        <p:style>
          <a:lnRef idx="0">
            <a:scrgbClr r="0" g="0" b="0"/>
          </a:lnRef>
          <a:fillRef idx="0">
            <a:scrgbClr r="0" g="0" b="0"/>
          </a:fillRef>
          <a:effectRef idx="0">
            <a:scrgbClr r="0" g="0" b="0"/>
          </a:effectRef>
          <a:fontRef idx="none"/>
        </p:style>
        <p:txBody>
          <a:bodyPr lIns="45719" tIns="45719" rIns="45719" bIns="45719">
            <a:spAutoFit/>
          </a:bodyPr>
          <a:lstStyle/>
          <a:p>
            <a:pPr latinLnBrk="1" hangingPunct="0">
              <a:defRPr/>
            </a:pPr>
            <a:endParaRPr lang="zh-CN" altLang="en-US" sz="2800">
              <a:solidFill>
                <a:srgbClr val="000000"/>
              </a:solidFill>
              <a:cs typeface="Arial" panose="020B0604020202020204" pitchFamily="34" charset="0"/>
              <a:sym typeface="Arial" panose="020B0604020202020204" pitchFamily="34" charset="0"/>
            </a:endParaRPr>
          </a:p>
        </p:txBody>
      </p:sp>
      <p:pic>
        <p:nvPicPr>
          <p:cNvPr id="30" name="Picture 2"/>
          <p:cNvPicPr>
            <a:picLocks noChangeAspect="1" noChangeArrowheads="1"/>
          </p:cNvPicPr>
          <p:nvPr/>
        </p:nvPicPr>
        <p:blipFill>
          <a:blip r:embed="rId8" cstate="print"/>
          <a:srcRect/>
          <a:stretch>
            <a:fillRect/>
          </a:stretch>
        </p:blipFill>
        <p:spPr bwMode="auto">
          <a:xfrm>
            <a:off x="4860290" y="3157220"/>
            <a:ext cx="2088515" cy="1203325"/>
          </a:xfrm>
          <a:prstGeom prst="rect">
            <a:avLst/>
          </a:prstGeom>
          <a:ln>
            <a:noFill/>
          </a:ln>
          <a:effectLst>
            <a:softEdge rad="112500"/>
          </a:effectLst>
        </p:spPr>
      </p:pic>
      <p:sp>
        <p:nvSpPr>
          <p:cNvPr id="517142" name="矩形 13"/>
          <p:cNvSpPr>
            <a:spLocks noChangeArrowheads="1"/>
          </p:cNvSpPr>
          <p:nvPr/>
        </p:nvSpPr>
        <p:spPr bwMode="auto">
          <a:xfrm>
            <a:off x="6816090" y="3522028"/>
            <a:ext cx="2070116" cy="892810"/>
          </a:xfrm>
          <a:prstGeom prst="rect">
            <a:avLst/>
          </a:prstGeom>
          <a:noFill/>
          <a:ln w="9525">
            <a:noFill/>
            <a:miter lim="800000"/>
          </a:ln>
        </p:spPr>
        <p:txBody>
          <a:bodyPr wrap="square" lIns="62261" tIns="31131" rIns="62261" bIns="31131">
            <a:spAutoFit/>
          </a:bodyPr>
          <a:lstStyle/>
          <a:p>
            <a:pPr>
              <a:lnSpc>
                <a:spcPct val="150000"/>
              </a:lnSpc>
              <a:buClr>
                <a:srgbClr val="FF0000"/>
              </a:buClr>
            </a:pPr>
            <a:r>
              <a:rPr lang="en-US" altLang="zh-CN" sz="1200" b="1" dirty="0">
                <a:solidFill>
                  <a:srgbClr val="000066"/>
                </a:solidFill>
                <a:latin typeface="华文中宋"/>
                <a:ea typeface="华文中宋"/>
                <a:cs typeface="华文中宋"/>
              </a:rPr>
              <a:t>2016</a:t>
            </a:r>
            <a:r>
              <a:rPr lang="zh-CN" altLang="en-US" sz="1200" b="1" dirty="0">
                <a:solidFill>
                  <a:srgbClr val="000066"/>
                </a:solidFill>
                <a:latin typeface="华文中宋"/>
                <a:ea typeface="华文中宋"/>
                <a:cs typeface="华文中宋"/>
              </a:rPr>
              <a:t>年</a:t>
            </a:r>
            <a:r>
              <a:rPr lang="en-US" altLang="zh-CN" sz="1200" b="1" dirty="0">
                <a:solidFill>
                  <a:srgbClr val="000066"/>
                </a:solidFill>
                <a:latin typeface="华文中宋"/>
                <a:ea typeface="华文中宋"/>
                <a:cs typeface="华文中宋"/>
              </a:rPr>
              <a:t>10</a:t>
            </a:r>
            <a:r>
              <a:rPr lang="zh-CN" altLang="en-US" sz="1200" b="1" dirty="0">
                <a:solidFill>
                  <a:srgbClr val="000066"/>
                </a:solidFill>
                <a:latin typeface="华文中宋"/>
                <a:ea typeface="华文中宋"/>
                <a:cs typeface="华文中宋"/>
              </a:rPr>
              <a:t>月</a:t>
            </a:r>
            <a:r>
              <a:rPr lang="en-US" altLang="zh-CN" sz="1200" b="1" dirty="0">
                <a:solidFill>
                  <a:srgbClr val="000066"/>
                </a:solidFill>
                <a:latin typeface="华文中宋"/>
                <a:ea typeface="华文中宋"/>
                <a:cs typeface="华文中宋"/>
              </a:rPr>
              <a:t>23</a:t>
            </a:r>
            <a:r>
              <a:rPr lang="zh-CN" altLang="en-US" sz="1200" b="1" dirty="0">
                <a:solidFill>
                  <a:srgbClr val="000066"/>
                </a:solidFill>
                <a:latin typeface="华文中宋"/>
                <a:ea typeface="华文中宋"/>
                <a:cs typeface="华文中宋"/>
              </a:rPr>
              <a:t>日机械设计制造及其自动化专业通过中国工程教育专业认证</a:t>
            </a:r>
            <a:endParaRPr lang="zh-CN" altLang="en-US" sz="1200" b="1" dirty="0">
              <a:solidFill>
                <a:srgbClr val="000066"/>
              </a:solidFill>
              <a:latin typeface="华文中宋"/>
              <a:ea typeface="华文中宋"/>
              <a:cs typeface="华文中宋"/>
            </a:endParaRPr>
          </a:p>
        </p:txBody>
      </p:sp>
      <p:pic>
        <p:nvPicPr>
          <p:cNvPr id="517146" name="Picture 1" descr="G:\加字母logo.png"/>
          <p:cNvPicPr>
            <a:picLocks noChangeAspect="1" noChangeArrowheads="1"/>
          </p:cNvPicPr>
          <p:nvPr/>
        </p:nvPicPr>
        <p:blipFill>
          <a:blip r:embed="rId9"/>
          <a:srcRect/>
          <a:stretch>
            <a:fillRect/>
          </a:stretch>
        </p:blipFill>
        <p:spPr bwMode="auto">
          <a:xfrm>
            <a:off x="179388" y="180975"/>
            <a:ext cx="647700" cy="520700"/>
          </a:xfrm>
          <a:prstGeom prst="rect">
            <a:avLst/>
          </a:prstGeom>
          <a:noFill/>
          <a:ln w="9525">
            <a:noFill/>
            <a:miter lim="800000"/>
            <a:headEnd/>
            <a:tailEnd/>
          </a:ln>
        </p:spPr>
      </p:pic>
      <p:sp>
        <p:nvSpPr>
          <p:cNvPr id="2" name="Rectangle 12"/>
          <p:cNvSpPr>
            <a:spLocks noChangeArrowheads="1"/>
          </p:cNvSpPr>
          <p:nvPr/>
        </p:nvSpPr>
        <p:spPr bwMode="auto">
          <a:xfrm>
            <a:off x="107925" y="1757720"/>
            <a:ext cx="1528763" cy="666824"/>
          </a:xfrm>
          <a:prstGeom prst="rect">
            <a:avLst/>
          </a:prstGeom>
        </p:spPr>
        <p:style>
          <a:lnRef idx="0">
            <a:schemeClr val="accent5"/>
          </a:lnRef>
          <a:fillRef idx="3">
            <a:schemeClr val="accent5"/>
          </a:fillRef>
          <a:effectRef idx="3">
            <a:schemeClr val="accent5"/>
          </a:effectRef>
          <a:fontRef idx="minor">
            <a:schemeClr val="lt1"/>
          </a:fontRef>
        </p:style>
        <p:txBody>
          <a:bodyPr wrap="none" lIns="62261" tIns="31131" rIns="62261" bIns="31131" anchor="ctr"/>
          <a:p>
            <a:pPr fontAlgn="auto">
              <a:spcBef>
                <a:spcPts val="0"/>
              </a:spcBef>
              <a:spcAft>
                <a:spcPts val="0"/>
              </a:spcAft>
              <a:defRPr/>
            </a:pPr>
            <a:endParaRPr lang="zh-CN" altLang="en-US" dirty="0">
              <a:solidFill>
                <a:prstClr val="black"/>
              </a:solidFill>
              <a:effectLst>
                <a:outerShdw blurRad="38100" dist="38100" dir="2700000" algn="tl">
                  <a:srgbClr val="000000">
                    <a:alpha val="43137"/>
                  </a:srgbClr>
                </a:outerShdw>
              </a:effectLst>
              <a:latin typeface="Verdana" panose="020B0604030504040204"/>
              <a:ea typeface="微软雅黑" panose="020B0503020204020204" charset="-122"/>
            </a:endParaRPr>
          </a:p>
        </p:txBody>
      </p:sp>
      <p:sp>
        <p:nvSpPr>
          <p:cNvPr id="3" name="TextBox 18"/>
          <p:cNvSpPr txBox="1"/>
          <p:nvPr/>
        </p:nvSpPr>
        <p:spPr>
          <a:xfrm>
            <a:off x="220663" y="1807845"/>
            <a:ext cx="1303337" cy="555625"/>
          </a:xfrm>
          <a:prstGeom prst="rect">
            <a:avLst/>
          </a:prstGeom>
          <a:noFill/>
          <a:ln w="12700" cap="flat">
            <a:noFill/>
            <a:miter lim="400000"/>
          </a:ln>
        </p:spPr>
        <p:style>
          <a:lnRef idx="0">
            <a:scrgbClr r="0" g="0" b="0"/>
          </a:lnRef>
          <a:fillRef idx="0">
            <a:scrgbClr r="0" g="0" b="0"/>
          </a:fillRef>
          <a:effectRef idx="0">
            <a:scrgbClr r="0" g="0" b="0"/>
          </a:effectRef>
          <a:fontRef idx="none"/>
        </p:style>
        <p:txBody>
          <a:bodyPr wrap="none" lIns="31130" tIns="31130" rIns="31130" bIns="31130">
            <a:spAutoFit/>
          </a:bodyPr>
          <a:p>
            <a:pPr algn="ctr" defTabSz="622300" latinLnBrk="1" hangingPunct="0">
              <a:defRPr/>
            </a:pPr>
            <a:r>
              <a:rPr lang="en-US" altLang="zh-CN" sz="1600" b="1" dirty="0">
                <a:solidFill>
                  <a:schemeClr val="bg1"/>
                </a:solidFill>
                <a:ea typeface="宋体" panose="02010600030101010101" pitchFamily="2" charset="-122"/>
                <a:cs typeface="Arial" panose="020B0604020202020204" pitchFamily="34" charset="0"/>
              </a:rPr>
              <a:t>2011</a:t>
            </a:r>
            <a:r>
              <a:rPr lang="zh-CN" altLang="en-US" sz="1600" b="1" dirty="0">
                <a:solidFill>
                  <a:schemeClr val="bg1"/>
                </a:solidFill>
                <a:ea typeface="宋体" panose="02010600030101010101" pitchFamily="2" charset="-122"/>
                <a:cs typeface="Arial" panose="020B0604020202020204" pitchFamily="34" charset="0"/>
              </a:rPr>
              <a:t>学校</a:t>
            </a:r>
            <a:endParaRPr lang="en-US" altLang="zh-CN" sz="1600" b="1" dirty="0">
              <a:solidFill>
                <a:schemeClr val="bg1"/>
              </a:solidFill>
              <a:ea typeface="宋体" panose="02010600030101010101" pitchFamily="2" charset="-122"/>
              <a:cs typeface="Arial" panose="020B0604020202020204" pitchFamily="34" charset="0"/>
            </a:endParaRPr>
          </a:p>
          <a:p>
            <a:pPr algn="ctr" defTabSz="622300" latinLnBrk="1" hangingPunct="0">
              <a:defRPr/>
            </a:pPr>
            <a:r>
              <a:rPr lang="zh-CN" altLang="en-US" sz="1600" b="1" dirty="0">
                <a:solidFill>
                  <a:schemeClr val="bg1"/>
                </a:solidFill>
                <a:ea typeface="宋体" panose="02010600030101010101" pitchFamily="2" charset="-122"/>
                <a:cs typeface="Arial" panose="020B0604020202020204" pitchFamily="34" charset="0"/>
              </a:rPr>
              <a:t>启动专业认证</a:t>
            </a:r>
            <a:endParaRPr lang="zh-CN" altLang="en-US" sz="1600" b="1" dirty="0">
              <a:solidFill>
                <a:schemeClr val="bg1"/>
              </a:solidFill>
              <a:ea typeface="宋体" panose="02010600030101010101" pitchFamily="2" charset="-122"/>
              <a:cs typeface="Arial" panose="020B0604020202020204" pitchFamily="34" charset="0"/>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21"/>
          <p:cNvSpPr/>
          <p:nvPr/>
        </p:nvSpPr>
        <p:spPr>
          <a:xfrm>
            <a:off x="1163638" y="0"/>
            <a:ext cx="6837362" cy="606425"/>
          </a:xfrm>
          <a:prstGeom prst="rect">
            <a:avLst/>
          </a:prstGeom>
          <a:noFill/>
          <a:ln w="9525">
            <a:noFill/>
          </a:ln>
        </p:spPr>
        <p:txBody>
          <a:bodyPr>
            <a:spAutoFit/>
          </a:bodyPr>
          <a:lstStyle/>
          <a:p>
            <a:pPr fontAlgn="auto">
              <a:lnSpc>
                <a:spcPct val="150000"/>
              </a:lnSpc>
              <a:spcBef>
                <a:spcPts val="0"/>
              </a:spcBef>
              <a:spcAft>
                <a:spcPts val="0"/>
              </a:spcAft>
              <a:buFont typeface="Arial" panose="020B0604020202020204" pitchFamily="34" charset="0"/>
              <a:buNone/>
              <a:defRPr/>
            </a:pPr>
            <a:r>
              <a:rPr lang="zh-CN" altLang="en-US" sz="2250" dirty="0">
                <a:solidFill>
                  <a:schemeClr val="bg1"/>
                </a:solidFill>
                <a:latin typeface="楷体" panose="02010609060101010101" pitchFamily="49" charset="-122"/>
                <a:ea typeface="楷体" panose="02010609060101010101" pitchFamily="49" charset="-122"/>
              </a:rPr>
              <a:t>（二）工程教育专业认证</a:t>
            </a:r>
            <a:endParaRPr lang="en-US" altLang="zh-CN" sz="2250">
              <a:solidFill>
                <a:schemeClr val="bg1"/>
              </a:solidFill>
              <a:latin typeface="楷体" panose="02010609060101010101" pitchFamily="49" charset="-122"/>
              <a:ea typeface="楷体" panose="02010609060101010101" pitchFamily="49" charset="-122"/>
            </a:endParaRPr>
          </a:p>
        </p:txBody>
      </p:sp>
      <p:sp>
        <p:nvSpPr>
          <p:cNvPr id="7" name="矩形 6"/>
          <p:cNvSpPr/>
          <p:nvPr/>
        </p:nvSpPr>
        <p:spPr>
          <a:xfrm>
            <a:off x="0" y="-14288"/>
            <a:ext cx="9144000" cy="790576"/>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1" name="直接连接符 10"/>
          <p:cNvCxnSpPr/>
          <p:nvPr/>
        </p:nvCxnSpPr>
        <p:spPr>
          <a:xfrm>
            <a:off x="0" y="787400"/>
            <a:ext cx="9144000" cy="1588"/>
          </a:xfrm>
          <a:prstGeom prst="line">
            <a:avLst/>
          </a:prstGeom>
          <a:noFill/>
          <a:ln w="9525" cap="flat" cmpd="sng" algn="ctr">
            <a:solidFill>
              <a:srgbClr val="8064A2"/>
            </a:solidFill>
            <a:prstDash val="solid"/>
          </a:ln>
          <a:effectLst/>
        </p:spPr>
        <p:style>
          <a:lnRef idx="1">
            <a:schemeClr val="accent4"/>
          </a:lnRef>
          <a:fillRef idx="0">
            <a:schemeClr val="accent4"/>
          </a:fillRef>
          <a:effectRef idx="0">
            <a:schemeClr val="accent4"/>
          </a:effectRef>
          <a:fontRef idx="minor">
            <a:schemeClr val="tx1"/>
          </a:fontRef>
        </p:style>
      </p:cxnSp>
      <p:sp>
        <p:nvSpPr>
          <p:cNvPr id="12" name="矩形 11"/>
          <p:cNvSpPr/>
          <p:nvPr/>
        </p:nvSpPr>
        <p:spPr>
          <a:xfrm rot="10800000">
            <a:off x="0" y="4778375"/>
            <a:ext cx="9144000" cy="358775"/>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标题 1"/>
          <p:cNvSpPr txBox="1"/>
          <p:nvPr/>
        </p:nvSpPr>
        <p:spPr>
          <a:xfrm>
            <a:off x="0" y="844550"/>
            <a:ext cx="3086100" cy="604838"/>
          </a:xfrm>
          <a:prstGeom prst="rect">
            <a:avLst/>
          </a:prstGeom>
        </p:spPr>
        <p:txBody>
          <a:bodyPr lIns="68580" tIns="34290" rIns="68580" bIns="34290" anchor="ctr">
            <a:normAutofit/>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避免工程教育科学化倾向</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sp>
        <p:nvSpPr>
          <p:cNvPr id="9" name="矩形 8"/>
          <p:cNvSpPr/>
          <p:nvPr/>
        </p:nvSpPr>
        <p:spPr>
          <a:xfrm>
            <a:off x="0" y="844550"/>
            <a:ext cx="1979613" cy="649288"/>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10" name="标题 1"/>
          <p:cNvSpPr txBox="1"/>
          <p:nvPr/>
        </p:nvSpPr>
        <p:spPr>
          <a:xfrm>
            <a:off x="107950" y="842963"/>
            <a:ext cx="1827213" cy="542925"/>
          </a:xfrm>
          <a:prstGeom prst="rect">
            <a:avLst/>
          </a:prstGeom>
        </p:spPr>
        <p:txBody>
          <a:bodyPr lIns="68580" tIns="34290" rIns="68580" bIns="34290" anchor="ctr">
            <a:normAutofit/>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专业认证</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sp>
        <p:nvSpPr>
          <p:cNvPr id="517134" name="矩形 21"/>
          <p:cNvSpPr>
            <a:spLocks noChangeArrowheads="1"/>
          </p:cNvSpPr>
          <p:nvPr/>
        </p:nvSpPr>
        <p:spPr bwMode="auto">
          <a:xfrm>
            <a:off x="492125" y="1945640"/>
            <a:ext cx="3508375" cy="737235"/>
          </a:xfrm>
          <a:prstGeom prst="rect">
            <a:avLst/>
          </a:prstGeom>
          <a:noFill/>
          <a:ln w="9525">
            <a:noFill/>
            <a:miter lim="800000"/>
          </a:ln>
        </p:spPr>
        <p:txBody>
          <a:bodyPr wrap="square">
            <a:spAutoFit/>
          </a:bodyPr>
          <a:lstStyle/>
          <a:p>
            <a:pPr marL="0" lvl="1">
              <a:lnSpc>
                <a:spcPct val="150000"/>
              </a:lnSpc>
              <a:buClr>
                <a:srgbClr val="FF0000"/>
              </a:buClr>
            </a:pPr>
            <a:r>
              <a:rPr lang="zh-CN" altLang="zh-CN" sz="1400" b="1" noProof="1">
                <a:solidFill>
                  <a:srgbClr val="000066"/>
                </a:solidFill>
                <a:latin typeface="华文中宋"/>
                <a:ea typeface="华文中宋"/>
                <a:cs typeface="华文中宋"/>
              </a:rPr>
              <a:t>201</a:t>
            </a:r>
            <a:r>
              <a:rPr lang="en-US" altLang="zh-CN" sz="1400" b="1" noProof="1">
                <a:solidFill>
                  <a:srgbClr val="000066"/>
                </a:solidFill>
                <a:latin typeface="华文中宋"/>
                <a:ea typeface="华文中宋"/>
                <a:cs typeface="华文中宋"/>
              </a:rPr>
              <a:t>7</a:t>
            </a:r>
            <a:r>
              <a:rPr lang="zh-CN" altLang="en-US" sz="1400" b="1" noProof="1">
                <a:solidFill>
                  <a:srgbClr val="000066"/>
                </a:solidFill>
                <a:latin typeface="华文中宋"/>
                <a:ea typeface="华文中宋"/>
                <a:cs typeface="华文中宋"/>
              </a:rPr>
              <a:t>年</a:t>
            </a:r>
            <a:r>
              <a:rPr lang="en-US" altLang="zh-CN" sz="1400" b="1" noProof="1">
                <a:solidFill>
                  <a:srgbClr val="000066"/>
                </a:solidFill>
                <a:latin typeface="华文中宋"/>
                <a:ea typeface="华文中宋"/>
                <a:cs typeface="华文中宋"/>
              </a:rPr>
              <a:t>5</a:t>
            </a:r>
            <a:r>
              <a:rPr lang="zh-CN" altLang="en-US" sz="1400" b="1" noProof="1">
                <a:solidFill>
                  <a:srgbClr val="000066"/>
                </a:solidFill>
                <a:latin typeface="华文中宋"/>
                <a:ea typeface="华文中宋"/>
                <a:cs typeface="华文中宋"/>
              </a:rPr>
              <a:t>月</a:t>
            </a:r>
            <a:r>
              <a:rPr lang="en-US" altLang="zh-CN" sz="1400" b="1" noProof="1">
                <a:solidFill>
                  <a:srgbClr val="000066"/>
                </a:solidFill>
                <a:latin typeface="华文中宋"/>
                <a:ea typeface="华文中宋"/>
                <a:cs typeface="华文中宋"/>
              </a:rPr>
              <a:t>31</a:t>
            </a:r>
            <a:r>
              <a:rPr lang="zh-CN" altLang="en-US" sz="1400" b="1" noProof="1">
                <a:solidFill>
                  <a:srgbClr val="000066"/>
                </a:solidFill>
                <a:latin typeface="华文中宋"/>
                <a:ea typeface="华文中宋"/>
                <a:cs typeface="华文中宋"/>
              </a:rPr>
              <a:t>日至</a:t>
            </a:r>
            <a:r>
              <a:rPr lang="en-US" altLang="zh-CN" sz="1400" b="1" noProof="1">
                <a:solidFill>
                  <a:srgbClr val="000066"/>
                </a:solidFill>
                <a:latin typeface="华文中宋"/>
                <a:ea typeface="华文中宋"/>
                <a:cs typeface="华文中宋"/>
              </a:rPr>
              <a:t>6</a:t>
            </a:r>
            <a:r>
              <a:rPr lang="zh-CN" altLang="en-US" sz="1400" b="1" noProof="1">
                <a:solidFill>
                  <a:srgbClr val="000066"/>
                </a:solidFill>
                <a:latin typeface="华文中宋"/>
                <a:ea typeface="华文中宋"/>
                <a:cs typeface="华文中宋"/>
              </a:rPr>
              <a:t>月</a:t>
            </a:r>
            <a:r>
              <a:rPr lang="en-US" altLang="zh-CN" sz="1400" b="1" noProof="1">
                <a:solidFill>
                  <a:srgbClr val="000066"/>
                </a:solidFill>
                <a:latin typeface="华文中宋"/>
                <a:ea typeface="华文中宋"/>
                <a:cs typeface="华文中宋"/>
              </a:rPr>
              <a:t>3</a:t>
            </a:r>
            <a:r>
              <a:rPr lang="zh-CN" altLang="en-US" sz="1400" b="1" noProof="1">
                <a:solidFill>
                  <a:srgbClr val="000066"/>
                </a:solidFill>
                <a:latin typeface="华文中宋"/>
                <a:ea typeface="华文中宋"/>
                <a:cs typeface="华文中宋"/>
              </a:rPr>
              <a:t>日：材料科学与工程专业接受了专业认证专家组进校考察</a:t>
            </a:r>
            <a:endParaRPr lang="zh-CN" altLang="en-US" sz="1400">
              <a:solidFill>
                <a:srgbClr val="000066"/>
              </a:solidFill>
              <a:latin typeface="华文中宋"/>
              <a:ea typeface="华文中宋"/>
              <a:cs typeface="华文中宋"/>
            </a:endParaRPr>
          </a:p>
        </p:txBody>
      </p:sp>
      <p:sp>
        <p:nvSpPr>
          <p:cNvPr id="517142" name="矩形 13"/>
          <p:cNvSpPr>
            <a:spLocks noChangeArrowheads="1"/>
          </p:cNvSpPr>
          <p:nvPr/>
        </p:nvSpPr>
        <p:spPr bwMode="auto">
          <a:xfrm>
            <a:off x="574040" y="3279775"/>
            <a:ext cx="3426460" cy="708025"/>
          </a:xfrm>
          <a:prstGeom prst="rect">
            <a:avLst/>
          </a:prstGeom>
          <a:noFill/>
          <a:ln w="9525">
            <a:noFill/>
            <a:miter lim="800000"/>
          </a:ln>
        </p:spPr>
        <p:txBody>
          <a:bodyPr wrap="square" lIns="62261" tIns="31131" rIns="62261" bIns="31131">
            <a:spAutoFit/>
          </a:bodyPr>
          <a:lstStyle/>
          <a:p>
            <a:pPr>
              <a:lnSpc>
                <a:spcPct val="150000"/>
              </a:lnSpc>
              <a:buClr>
                <a:srgbClr val="FF0000"/>
              </a:buClr>
            </a:pPr>
            <a:r>
              <a:rPr lang="en-US" altLang="zh-CN" sz="1400" b="1" dirty="0">
                <a:solidFill>
                  <a:srgbClr val="000066"/>
                </a:solidFill>
                <a:latin typeface="华文中宋"/>
                <a:ea typeface="华文中宋"/>
                <a:cs typeface="华文中宋"/>
              </a:rPr>
              <a:t>2017</a:t>
            </a:r>
            <a:r>
              <a:rPr lang="zh-CN" altLang="en-US" sz="1400" b="1" dirty="0">
                <a:solidFill>
                  <a:srgbClr val="000066"/>
                </a:solidFill>
                <a:latin typeface="华文中宋"/>
                <a:ea typeface="华文中宋"/>
                <a:cs typeface="华文中宋"/>
              </a:rPr>
              <a:t>年</a:t>
            </a:r>
            <a:r>
              <a:rPr lang="en-US" altLang="zh-CN" sz="1400" b="1" dirty="0">
                <a:solidFill>
                  <a:srgbClr val="000066"/>
                </a:solidFill>
                <a:latin typeface="华文中宋"/>
                <a:ea typeface="华文中宋"/>
                <a:cs typeface="华文中宋"/>
              </a:rPr>
              <a:t>6</a:t>
            </a:r>
            <a:r>
              <a:rPr lang="zh-CN" altLang="en-US" sz="1400" b="1" dirty="0">
                <a:solidFill>
                  <a:srgbClr val="000066"/>
                </a:solidFill>
                <a:latin typeface="华文中宋"/>
                <a:ea typeface="华文中宋"/>
                <a:cs typeface="华文中宋"/>
              </a:rPr>
              <a:t>月</a:t>
            </a:r>
            <a:r>
              <a:rPr lang="en-US" altLang="zh-CN" sz="1400" b="1" dirty="0">
                <a:solidFill>
                  <a:srgbClr val="000066"/>
                </a:solidFill>
                <a:latin typeface="华文中宋"/>
                <a:ea typeface="华文中宋"/>
                <a:cs typeface="华文中宋"/>
              </a:rPr>
              <a:t>11</a:t>
            </a:r>
            <a:r>
              <a:rPr lang="zh-CN" altLang="en-US" sz="1400" b="1" dirty="0">
                <a:solidFill>
                  <a:srgbClr val="000066"/>
                </a:solidFill>
                <a:latin typeface="华文中宋"/>
                <a:ea typeface="华文中宋"/>
                <a:cs typeface="华文中宋"/>
              </a:rPr>
              <a:t>日至</a:t>
            </a:r>
            <a:r>
              <a:rPr lang="en-US" altLang="zh-CN" sz="1400" b="1" dirty="0">
                <a:solidFill>
                  <a:srgbClr val="000066"/>
                </a:solidFill>
                <a:latin typeface="华文中宋"/>
                <a:ea typeface="华文中宋"/>
                <a:cs typeface="华文中宋"/>
              </a:rPr>
              <a:t>14</a:t>
            </a:r>
            <a:r>
              <a:rPr lang="zh-CN" altLang="en-US" sz="1400" b="1" dirty="0">
                <a:solidFill>
                  <a:srgbClr val="000066"/>
                </a:solidFill>
                <a:latin typeface="华文中宋"/>
                <a:ea typeface="华文中宋"/>
                <a:cs typeface="华文中宋"/>
              </a:rPr>
              <a:t>日：测绘工程专业接受第二次专业认证专家组进校考察</a:t>
            </a:r>
            <a:endParaRPr lang="zh-CN" altLang="en-US" sz="1400" b="1" dirty="0">
              <a:solidFill>
                <a:srgbClr val="000066"/>
              </a:solidFill>
              <a:latin typeface="华文中宋"/>
              <a:ea typeface="华文中宋"/>
              <a:cs typeface="华文中宋"/>
            </a:endParaRPr>
          </a:p>
        </p:txBody>
      </p:sp>
      <p:cxnSp>
        <p:nvCxnSpPr>
          <p:cNvPr id="32" name="直接连接符 31"/>
          <p:cNvCxnSpPr/>
          <p:nvPr/>
        </p:nvCxnSpPr>
        <p:spPr>
          <a:xfrm>
            <a:off x="4418965" y="1174433"/>
            <a:ext cx="0" cy="1508125"/>
          </a:xfrm>
          <a:prstGeom prst="line">
            <a:avLst/>
          </a:prstGeom>
          <a:noFill/>
          <a:ln w="25400" cap="flat">
            <a:solidFill>
              <a:srgbClr val="FF0000"/>
            </a:solidFill>
            <a:prstDash val="dash"/>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33" name="椭圆 32"/>
          <p:cNvSpPr/>
          <p:nvPr/>
        </p:nvSpPr>
        <p:spPr>
          <a:xfrm>
            <a:off x="4399280" y="2760345"/>
            <a:ext cx="107950" cy="107950"/>
          </a:xfrm>
          <a:prstGeom prst="ellipse">
            <a:avLst/>
          </a:prstGeom>
          <a:solidFill>
            <a:srgbClr val="FF0000"/>
          </a:solidFill>
          <a:ln w="25400" cap="flat">
            <a:solidFill>
              <a:srgbClr val="FF0000"/>
            </a:solidFill>
            <a:prstDash val="solid"/>
            <a:bevel/>
          </a:ln>
        </p:spPr>
        <p:style>
          <a:lnRef idx="0">
            <a:scrgbClr r="0" g="0" b="0"/>
          </a:lnRef>
          <a:fillRef idx="0">
            <a:scrgbClr r="0" g="0" b="0"/>
          </a:fillRef>
          <a:effectRef idx="0">
            <a:scrgbClr r="0" g="0" b="0"/>
          </a:effectRef>
          <a:fontRef idx="none"/>
        </p:style>
        <p:txBody>
          <a:bodyPr lIns="45719" tIns="45719" rIns="45719" bIns="45719">
            <a:spAutoFit/>
          </a:bodyPr>
          <a:lstStyle/>
          <a:p>
            <a:pPr latinLnBrk="1" hangingPunct="0">
              <a:defRPr/>
            </a:pPr>
            <a:endParaRPr lang="zh-CN" altLang="en-US" sz="2800">
              <a:solidFill>
                <a:srgbClr val="000000"/>
              </a:solidFill>
              <a:cs typeface="Arial" panose="020B0604020202020204" pitchFamily="34" charset="0"/>
              <a:sym typeface="Arial" panose="020B0604020202020204" pitchFamily="34" charset="0"/>
            </a:endParaRPr>
          </a:p>
        </p:txBody>
      </p:sp>
      <p:sp>
        <p:nvSpPr>
          <p:cNvPr id="517145" name="矩形 33"/>
          <p:cNvSpPr>
            <a:spLocks noChangeArrowheads="1"/>
          </p:cNvSpPr>
          <p:nvPr/>
        </p:nvSpPr>
        <p:spPr bwMode="auto">
          <a:xfrm>
            <a:off x="4551680" y="1560195"/>
            <a:ext cx="3046730" cy="953135"/>
          </a:xfrm>
          <a:prstGeom prst="rect">
            <a:avLst/>
          </a:prstGeom>
          <a:noFill/>
          <a:ln w="9525">
            <a:noFill/>
            <a:miter lim="800000"/>
          </a:ln>
        </p:spPr>
        <p:txBody>
          <a:bodyPr wrap="square">
            <a:spAutoFit/>
          </a:bodyPr>
          <a:lstStyle/>
          <a:p>
            <a:pPr>
              <a:buClr>
                <a:srgbClr val="FF0000"/>
              </a:buClr>
            </a:pPr>
            <a:r>
              <a:rPr lang="en-US" altLang="zh-CN" sz="1400" b="1" dirty="0">
                <a:solidFill>
                  <a:srgbClr val="000066"/>
                </a:solidFill>
                <a:latin typeface="华文中宋"/>
                <a:ea typeface="华文中宋"/>
                <a:cs typeface="华文中宋"/>
                <a:sym typeface="华文楷体"/>
              </a:rPr>
              <a:t>2</a:t>
            </a:r>
            <a:r>
              <a:rPr lang="en-US" altLang="zh-CN" sz="1400" b="1" dirty="0" smtClean="0">
                <a:solidFill>
                  <a:srgbClr val="000066"/>
                </a:solidFill>
                <a:latin typeface="华文中宋"/>
                <a:ea typeface="华文中宋"/>
                <a:cs typeface="华文中宋"/>
                <a:sym typeface="华文楷体"/>
              </a:rPr>
              <a:t>017</a:t>
            </a:r>
            <a:r>
              <a:rPr lang="zh-CN" altLang="en-US" sz="1400" b="1" dirty="0" smtClean="0">
                <a:solidFill>
                  <a:srgbClr val="000066"/>
                </a:solidFill>
                <a:latin typeface="华文中宋"/>
                <a:ea typeface="华文中宋"/>
                <a:cs typeface="华文中宋"/>
                <a:sym typeface="华文楷体"/>
              </a:rPr>
              <a:t>年</a:t>
            </a:r>
            <a:r>
              <a:rPr lang="en-US" altLang="zh-CN" sz="1400" b="1" dirty="0" smtClean="0">
                <a:solidFill>
                  <a:srgbClr val="000066"/>
                </a:solidFill>
                <a:latin typeface="华文中宋"/>
                <a:ea typeface="华文中宋"/>
                <a:cs typeface="华文中宋"/>
                <a:sym typeface="华文楷体"/>
              </a:rPr>
              <a:t>10</a:t>
            </a:r>
            <a:r>
              <a:rPr lang="zh-CN" altLang="en-US" sz="1400" b="1" dirty="0" smtClean="0">
                <a:solidFill>
                  <a:srgbClr val="000066"/>
                </a:solidFill>
                <a:latin typeface="华文中宋"/>
                <a:ea typeface="华文中宋"/>
                <a:cs typeface="华文中宋"/>
                <a:sym typeface="华文楷体"/>
              </a:rPr>
              <a:t>月</a:t>
            </a:r>
            <a:endParaRPr lang="en-US" altLang="zh-CN" sz="1400" b="1" dirty="0" smtClean="0">
              <a:solidFill>
                <a:srgbClr val="000066"/>
              </a:solidFill>
              <a:latin typeface="华文中宋"/>
              <a:ea typeface="华文中宋"/>
              <a:cs typeface="华文中宋"/>
              <a:sym typeface="华文楷体"/>
            </a:endParaRPr>
          </a:p>
          <a:p>
            <a:pPr>
              <a:buClr>
                <a:srgbClr val="FF0000"/>
              </a:buClr>
            </a:pPr>
            <a:r>
              <a:rPr lang="zh-CN" altLang="en-US" sz="1400" b="1" dirty="0" smtClean="0">
                <a:solidFill>
                  <a:srgbClr val="000066"/>
                </a:solidFill>
                <a:latin typeface="华文中宋"/>
                <a:ea typeface="华文中宋"/>
                <a:cs typeface="华文中宋"/>
                <a:sym typeface="华文楷体"/>
              </a:rPr>
              <a:t>车辆工程专业将接受专业认证专家组进校考察</a:t>
            </a:r>
            <a:endParaRPr lang="en-US" altLang="zh-CN" sz="1400" b="1" dirty="0" smtClean="0">
              <a:solidFill>
                <a:srgbClr val="000066"/>
              </a:solidFill>
              <a:latin typeface="华文中宋"/>
              <a:ea typeface="华文中宋"/>
              <a:cs typeface="华文中宋"/>
              <a:sym typeface="华文楷体"/>
            </a:endParaRPr>
          </a:p>
          <a:p>
            <a:pPr>
              <a:buClr>
                <a:srgbClr val="FF0000"/>
              </a:buClr>
            </a:pPr>
            <a:endParaRPr lang="en-US" altLang="zh-CN" sz="1400" b="1" dirty="0" smtClean="0">
              <a:solidFill>
                <a:srgbClr val="000066"/>
              </a:solidFill>
              <a:latin typeface="华文中宋"/>
              <a:ea typeface="华文中宋"/>
              <a:cs typeface="华文中宋"/>
              <a:sym typeface="华文楷体"/>
            </a:endParaRPr>
          </a:p>
        </p:txBody>
      </p:sp>
      <p:pic>
        <p:nvPicPr>
          <p:cNvPr id="517146" name="Picture 1" descr="G:\加字母logo.png"/>
          <p:cNvPicPr>
            <a:picLocks noChangeAspect="1" noChangeArrowheads="1"/>
          </p:cNvPicPr>
          <p:nvPr/>
        </p:nvPicPr>
        <p:blipFill>
          <a:blip r:embed="rId1"/>
          <a:srcRect/>
          <a:stretch>
            <a:fillRect/>
          </a:stretch>
        </p:blipFill>
        <p:spPr bwMode="auto">
          <a:xfrm>
            <a:off x="179388" y="180975"/>
            <a:ext cx="647700" cy="520700"/>
          </a:xfrm>
          <a:prstGeom prst="rect">
            <a:avLst/>
          </a:prstGeom>
          <a:noFill/>
          <a:ln w="9525">
            <a:noFill/>
            <a:miter lim="800000"/>
            <a:headEnd/>
            <a:tailEnd/>
          </a:ln>
        </p:spPr>
      </p:pic>
      <p:cxnSp>
        <p:nvCxnSpPr>
          <p:cNvPr id="31" name="直接连接符 30"/>
          <p:cNvCxnSpPr/>
          <p:nvPr/>
        </p:nvCxnSpPr>
        <p:spPr>
          <a:xfrm>
            <a:off x="4453271" y="2994981"/>
            <a:ext cx="0" cy="1508125"/>
          </a:xfrm>
          <a:prstGeom prst="line">
            <a:avLst/>
          </a:prstGeom>
          <a:noFill/>
          <a:ln w="25400" cap="flat">
            <a:solidFill>
              <a:srgbClr val="FF0000"/>
            </a:solidFill>
            <a:prstDash val="dash"/>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36" name="矩形 33"/>
          <p:cNvSpPr>
            <a:spLocks noChangeArrowheads="1"/>
          </p:cNvSpPr>
          <p:nvPr/>
        </p:nvSpPr>
        <p:spPr bwMode="auto">
          <a:xfrm>
            <a:off x="4686300" y="3061335"/>
            <a:ext cx="3830320" cy="953135"/>
          </a:xfrm>
          <a:prstGeom prst="rect">
            <a:avLst/>
          </a:prstGeom>
          <a:noFill/>
          <a:ln w="9525">
            <a:noFill/>
            <a:miter lim="800000"/>
          </a:ln>
        </p:spPr>
        <p:txBody>
          <a:bodyPr wrap="square">
            <a:spAutoFit/>
          </a:bodyPr>
          <a:lstStyle/>
          <a:p>
            <a:pPr>
              <a:buClr>
                <a:srgbClr val="FF0000"/>
              </a:buClr>
            </a:pPr>
            <a:r>
              <a:rPr lang="en-US" altLang="zh-CN" sz="1400" b="1" dirty="0" smtClean="0">
                <a:solidFill>
                  <a:srgbClr val="000066"/>
                </a:solidFill>
                <a:latin typeface="华文中宋"/>
                <a:ea typeface="华文中宋"/>
                <a:cs typeface="华文中宋"/>
                <a:sym typeface="华文楷体"/>
              </a:rPr>
              <a:t>2017</a:t>
            </a:r>
            <a:r>
              <a:rPr lang="zh-CN" altLang="en-US" sz="1400" b="1" dirty="0" smtClean="0">
                <a:solidFill>
                  <a:srgbClr val="000066"/>
                </a:solidFill>
                <a:latin typeface="华文中宋"/>
                <a:ea typeface="华文中宋"/>
                <a:cs typeface="华文中宋"/>
                <a:sym typeface="华文楷体"/>
              </a:rPr>
              <a:t>年下半年：</a:t>
            </a:r>
            <a:endParaRPr lang="en-US" altLang="zh-CN" sz="1400" b="1" dirty="0" smtClean="0">
              <a:solidFill>
                <a:srgbClr val="000066"/>
              </a:solidFill>
              <a:latin typeface="华文中宋"/>
              <a:ea typeface="华文中宋"/>
              <a:cs typeface="华文中宋"/>
              <a:sym typeface="华文楷体"/>
            </a:endParaRPr>
          </a:p>
          <a:p>
            <a:pPr>
              <a:buClr>
                <a:srgbClr val="FF0000"/>
              </a:buClr>
            </a:pPr>
            <a:r>
              <a:rPr lang="zh-CN" altLang="en-US" sz="1400" b="1" dirty="0" smtClean="0">
                <a:solidFill>
                  <a:srgbClr val="000066"/>
                </a:solidFill>
                <a:latin typeface="华文中宋"/>
                <a:ea typeface="华文中宋"/>
                <a:cs typeface="华文中宋"/>
                <a:sym typeface="华文楷体"/>
              </a:rPr>
              <a:t>电气</a:t>
            </a:r>
            <a:r>
              <a:rPr lang="zh-CN" altLang="en-US" sz="1400" b="1" dirty="0">
                <a:solidFill>
                  <a:srgbClr val="000066"/>
                </a:solidFill>
                <a:latin typeface="华文中宋"/>
                <a:ea typeface="华文中宋"/>
                <a:cs typeface="华文中宋"/>
                <a:sym typeface="华文楷体"/>
              </a:rPr>
              <a:t>工程及其</a:t>
            </a:r>
            <a:r>
              <a:rPr lang="zh-CN" altLang="en-US" sz="1400" b="1" dirty="0" smtClean="0">
                <a:solidFill>
                  <a:srgbClr val="000066"/>
                </a:solidFill>
                <a:latin typeface="华文中宋"/>
                <a:ea typeface="华文中宋"/>
                <a:cs typeface="华文中宋"/>
                <a:sym typeface="华文楷体"/>
              </a:rPr>
              <a:t>自动化专业提交专业认证申请</a:t>
            </a:r>
            <a:endParaRPr lang="zh-CN" altLang="en-US" sz="1400" b="1" dirty="0" smtClean="0">
              <a:solidFill>
                <a:srgbClr val="000066"/>
              </a:solidFill>
              <a:latin typeface="华文中宋"/>
              <a:ea typeface="华文中宋"/>
              <a:cs typeface="华文中宋"/>
              <a:sym typeface="华文楷体"/>
            </a:endParaRPr>
          </a:p>
          <a:p>
            <a:pPr>
              <a:buClr>
                <a:srgbClr val="FF0000"/>
              </a:buClr>
            </a:pPr>
            <a:endParaRPr lang="en-US" altLang="zh-CN" sz="1400" b="1" dirty="0" smtClean="0">
              <a:solidFill>
                <a:srgbClr val="000066"/>
              </a:solidFill>
              <a:latin typeface="华文中宋"/>
              <a:ea typeface="华文中宋"/>
              <a:cs typeface="华文中宋"/>
              <a:sym typeface="华文楷体"/>
            </a:endParaRPr>
          </a:p>
          <a:p>
            <a:pPr>
              <a:buClr>
                <a:srgbClr val="FF0000"/>
              </a:buClr>
            </a:pPr>
            <a:r>
              <a:rPr lang="zh-CN" altLang="en-US" sz="1400" b="1" dirty="0" smtClean="0">
                <a:solidFill>
                  <a:srgbClr val="000066"/>
                </a:solidFill>
                <a:latin typeface="华文中宋"/>
                <a:ea typeface="华文中宋"/>
                <a:cs typeface="华文中宋"/>
                <a:sym typeface="华文楷体"/>
              </a:rPr>
              <a:t>计算机科学</a:t>
            </a:r>
            <a:r>
              <a:rPr lang="zh-CN" altLang="en-US" sz="1400" b="1" dirty="0">
                <a:solidFill>
                  <a:srgbClr val="000066"/>
                </a:solidFill>
                <a:latin typeface="华文中宋"/>
                <a:ea typeface="华文中宋"/>
                <a:cs typeface="华文中宋"/>
                <a:sym typeface="华文楷体"/>
              </a:rPr>
              <a:t>与</a:t>
            </a:r>
            <a:r>
              <a:rPr lang="zh-CN" altLang="en-US" sz="1400" b="1" dirty="0" smtClean="0">
                <a:solidFill>
                  <a:srgbClr val="000066"/>
                </a:solidFill>
                <a:latin typeface="华文中宋"/>
                <a:ea typeface="华文中宋"/>
                <a:cs typeface="华文中宋"/>
                <a:sym typeface="华文楷体"/>
              </a:rPr>
              <a:t>技术专业提交专业认证</a:t>
            </a:r>
            <a:r>
              <a:rPr lang="zh-CN" altLang="en-US" sz="1400" b="1" dirty="0">
                <a:solidFill>
                  <a:srgbClr val="000066"/>
                </a:solidFill>
                <a:latin typeface="华文中宋"/>
                <a:ea typeface="华文中宋"/>
                <a:cs typeface="华文中宋"/>
                <a:sym typeface="华文楷体"/>
              </a:rPr>
              <a:t>申请</a:t>
            </a:r>
            <a:endParaRPr lang="en-US" altLang="zh-CN" sz="1400" b="1" dirty="0">
              <a:solidFill>
                <a:srgbClr val="000066"/>
              </a:solidFill>
              <a:latin typeface="华文中宋"/>
              <a:ea typeface="华文中宋"/>
              <a:cs typeface="华文中宋"/>
              <a:sym typeface="华文楷体"/>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9144000" cy="788988"/>
          </a:xfrm>
          <a:prstGeom prst="rect">
            <a:avLst/>
          </a:prstGeom>
          <a:gradFill>
            <a:gsLst>
              <a:gs pos="0">
                <a:srgbClr val="2DC8FF"/>
              </a:gs>
              <a:gs pos="50000">
                <a:srgbClr val="53D2FF"/>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矩形 29"/>
          <p:cNvSpPr/>
          <p:nvPr/>
        </p:nvSpPr>
        <p:spPr>
          <a:xfrm rot="10800000">
            <a:off x="0" y="4786313"/>
            <a:ext cx="9144000" cy="357187"/>
          </a:xfrm>
          <a:prstGeom prst="rect">
            <a:avLst/>
          </a:prstGeom>
          <a:gradFill>
            <a:gsLst>
              <a:gs pos="0">
                <a:srgbClr val="2DC8FF"/>
              </a:gs>
              <a:gs pos="50000">
                <a:srgbClr val="53D2FF"/>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32" name="直接连接符 31"/>
          <p:cNvCxnSpPr/>
          <p:nvPr/>
        </p:nvCxnSpPr>
        <p:spPr>
          <a:xfrm>
            <a:off x="0" y="788988"/>
            <a:ext cx="9144000" cy="1587"/>
          </a:xfrm>
          <a:prstGeom prst="line">
            <a:avLst/>
          </a:prstGeom>
        </p:spPr>
        <p:style>
          <a:lnRef idx="1">
            <a:schemeClr val="accent4"/>
          </a:lnRef>
          <a:fillRef idx="0">
            <a:schemeClr val="accent4"/>
          </a:fillRef>
          <a:effectRef idx="0">
            <a:schemeClr val="accent4"/>
          </a:effectRef>
          <a:fontRef idx="minor">
            <a:schemeClr val="tx1"/>
          </a:fontRef>
        </p:style>
      </p:cxnSp>
      <p:pic>
        <p:nvPicPr>
          <p:cNvPr id="476166" name="Picture 1" descr="G:\加字母logo.png"/>
          <p:cNvPicPr>
            <a:picLocks noChangeAspect="1" noChangeArrowheads="1"/>
          </p:cNvPicPr>
          <p:nvPr/>
        </p:nvPicPr>
        <p:blipFill>
          <a:blip r:embed="rId1"/>
          <a:srcRect/>
          <a:stretch>
            <a:fillRect/>
          </a:stretch>
        </p:blipFill>
        <p:spPr bwMode="auto">
          <a:xfrm>
            <a:off x="179388" y="180975"/>
            <a:ext cx="647700" cy="520700"/>
          </a:xfrm>
          <a:prstGeom prst="rect">
            <a:avLst/>
          </a:prstGeom>
          <a:noFill/>
          <a:ln w="9525">
            <a:noFill/>
            <a:miter lim="800000"/>
            <a:headEnd/>
            <a:tailEnd/>
          </a:ln>
        </p:spPr>
      </p:pic>
      <p:sp>
        <p:nvSpPr>
          <p:cNvPr id="11" name="标题 1"/>
          <p:cNvSpPr txBox="1"/>
          <p:nvPr/>
        </p:nvSpPr>
        <p:spPr>
          <a:xfrm>
            <a:off x="120650" y="879475"/>
            <a:ext cx="1679575" cy="479425"/>
          </a:xfrm>
          <a:prstGeom prst="rect">
            <a:avLst/>
          </a:prstGeom>
        </p:spPr>
        <p:txBody>
          <a:bodyPr lIns="68580" tIns="34290" rIns="68580" bIns="34290" anchor="ctr">
            <a:normAutofit fontScale="77500" lnSpcReduction="20000"/>
          </a:bodyPr>
          <a:lstStyle/>
          <a:p>
            <a:pP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卓越工程师教育培养计划</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sp>
        <p:nvSpPr>
          <p:cNvPr id="13" name="矩形 12"/>
          <p:cNvSpPr/>
          <p:nvPr/>
        </p:nvSpPr>
        <p:spPr>
          <a:xfrm>
            <a:off x="0" y="857238"/>
            <a:ext cx="3214678" cy="59531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76169" name="标题 1"/>
          <p:cNvSpPr txBox="1">
            <a:spLocks noChangeArrowheads="1"/>
          </p:cNvSpPr>
          <p:nvPr/>
        </p:nvSpPr>
        <p:spPr bwMode="auto">
          <a:xfrm>
            <a:off x="120619" y="881368"/>
            <a:ext cx="3000364" cy="477837"/>
          </a:xfrm>
          <a:prstGeom prst="rect">
            <a:avLst/>
          </a:prstGeom>
          <a:noFill/>
          <a:ln w="9525">
            <a:noFill/>
            <a:miter lim="800000"/>
          </a:ln>
        </p:spPr>
        <p:txBody>
          <a:bodyPr lIns="68580" tIns="34290" rIns="68580" bIns="34290" anchor="ctr"/>
          <a:lstStyle/>
          <a:p>
            <a:pPr algn="ctr"/>
            <a:r>
              <a:rPr lang="zh-CN" altLang="en-US" sz="2100" b="1" dirty="0" smtClean="0">
                <a:solidFill>
                  <a:schemeClr val="bg1"/>
                </a:solidFill>
                <a:latin typeface="华文中宋"/>
                <a:ea typeface="华文中宋"/>
                <a:cs typeface="华文中宋"/>
              </a:rPr>
              <a:t>质量保障体系</a:t>
            </a:r>
            <a:endParaRPr lang="zh-CN" altLang="en-US" sz="2100" b="1" dirty="0">
              <a:solidFill>
                <a:schemeClr val="bg1"/>
              </a:solidFill>
              <a:latin typeface="华文中宋"/>
              <a:ea typeface="华文中宋"/>
              <a:cs typeface="华文中宋"/>
            </a:endParaRPr>
          </a:p>
        </p:txBody>
      </p:sp>
      <p:sp>
        <p:nvSpPr>
          <p:cNvPr id="476170" name="Line 4"/>
          <p:cNvSpPr>
            <a:spLocks noChangeShapeType="1"/>
          </p:cNvSpPr>
          <p:nvPr/>
        </p:nvSpPr>
        <p:spPr bwMode="auto">
          <a:xfrm rot="10800000" flipH="1" flipV="1">
            <a:off x="6429375" y="2843213"/>
            <a:ext cx="506413" cy="71437"/>
          </a:xfrm>
          <a:custGeom>
            <a:avLst/>
            <a:gdLst>
              <a:gd name="T0" fmla="*/ 0 w 2971800"/>
              <a:gd name="T1" fmla="*/ 71754 h 71438"/>
              <a:gd name="T2" fmla="*/ 0 w 2971800"/>
              <a:gd name="T3" fmla="*/ 71754 h 71438"/>
              <a:gd name="T4" fmla="*/ 0 60000 65536"/>
              <a:gd name="T5" fmla="*/ 0 60000 65536"/>
              <a:gd name="T6" fmla="*/ 0 w 2971800"/>
              <a:gd name="T7" fmla="*/ 0 h 71438"/>
              <a:gd name="T8" fmla="*/ 2971800 w 2971800"/>
              <a:gd name="T9" fmla="*/ 71438 h 71438"/>
            </a:gdLst>
            <a:ahLst/>
            <a:cxnLst>
              <a:cxn ang="T4">
                <a:pos x="T0" y="T1"/>
              </a:cxn>
              <a:cxn ang="T5">
                <a:pos x="T2" y="T3"/>
              </a:cxn>
            </a:cxnLst>
            <a:rect l="T6" t="T7" r="T8" b="T9"/>
            <a:pathLst>
              <a:path w="2971800" h="71438">
                <a:moveTo>
                  <a:pt x="0" y="0"/>
                </a:moveTo>
                <a:lnTo>
                  <a:pt x="2971800" y="0"/>
                </a:lnTo>
              </a:path>
            </a:pathLst>
          </a:custGeom>
          <a:noFill/>
          <a:ln w="6350">
            <a:solidFill>
              <a:schemeClr val="tx1"/>
            </a:solidFill>
            <a:prstDash val="sysDot"/>
            <a:round/>
            <a:tailEnd type="oval" w="med" len="med"/>
          </a:ln>
        </p:spPr>
        <p:txBody>
          <a:bodyPr rot="10800000" wrap="none" anchor="ctr"/>
          <a:lstStyle/>
          <a:p>
            <a:endParaRPr lang="zh-CN" altLang="en-US"/>
          </a:p>
        </p:txBody>
      </p:sp>
      <p:grpSp>
        <p:nvGrpSpPr>
          <p:cNvPr id="476171" name="组合 7"/>
          <p:cNvGrpSpPr/>
          <p:nvPr/>
        </p:nvGrpSpPr>
        <p:grpSpPr bwMode="auto">
          <a:xfrm>
            <a:off x="996315" y="1689100"/>
            <a:ext cx="5511800" cy="2927350"/>
            <a:chOff x="642910" y="2729089"/>
            <a:chExt cx="7117011" cy="3451554"/>
          </a:xfrm>
        </p:grpSpPr>
        <p:sp>
          <p:nvSpPr>
            <p:cNvPr id="476176" name="Line 4"/>
            <p:cNvSpPr>
              <a:spLocks noChangeShapeType="1"/>
            </p:cNvSpPr>
            <p:nvPr/>
          </p:nvSpPr>
          <p:spPr bwMode="auto">
            <a:xfrm flipH="1" flipV="1">
              <a:off x="2500298" y="3857628"/>
              <a:ext cx="571504" cy="71438"/>
            </a:xfrm>
            <a:custGeom>
              <a:avLst/>
              <a:gdLst>
                <a:gd name="T0" fmla="*/ 0 w 2971800"/>
                <a:gd name="T1" fmla="*/ 0 h 71438"/>
                <a:gd name="T2" fmla="*/ 0 w 2971800"/>
                <a:gd name="T3" fmla="*/ 0 h 71438"/>
                <a:gd name="T4" fmla="*/ 0 60000 65536"/>
                <a:gd name="T5" fmla="*/ 0 60000 65536"/>
                <a:gd name="T6" fmla="*/ 0 w 2971800"/>
                <a:gd name="T7" fmla="*/ 0 h 71438"/>
                <a:gd name="T8" fmla="*/ 2971800 w 2971800"/>
                <a:gd name="T9" fmla="*/ 71438 h 71438"/>
              </a:gdLst>
              <a:ahLst/>
              <a:cxnLst>
                <a:cxn ang="T4">
                  <a:pos x="T0" y="T1"/>
                </a:cxn>
                <a:cxn ang="T5">
                  <a:pos x="T2" y="T3"/>
                </a:cxn>
              </a:cxnLst>
              <a:rect l="T6" t="T7" r="T8" b="T9"/>
              <a:pathLst>
                <a:path w="2971800" h="71438">
                  <a:moveTo>
                    <a:pt x="0" y="0"/>
                  </a:moveTo>
                  <a:lnTo>
                    <a:pt x="2971800" y="0"/>
                  </a:lnTo>
                </a:path>
              </a:pathLst>
            </a:custGeom>
            <a:noFill/>
            <a:ln w="6350">
              <a:solidFill>
                <a:schemeClr val="tx1"/>
              </a:solidFill>
              <a:prstDash val="sysDot"/>
              <a:round/>
              <a:tailEnd type="oval" w="med" len="med"/>
            </a:ln>
          </p:spPr>
          <p:txBody>
            <a:bodyPr wrap="none" anchor="ctr"/>
            <a:lstStyle/>
            <a:p>
              <a:endParaRPr lang="zh-CN" altLang="en-US"/>
            </a:p>
          </p:txBody>
        </p:sp>
        <p:grpSp>
          <p:nvGrpSpPr>
            <p:cNvPr id="476177" name="组合 159"/>
            <p:cNvGrpSpPr/>
            <p:nvPr/>
          </p:nvGrpSpPr>
          <p:grpSpPr bwMode="auto">
            <a:xfrm>
              <a:off x="2857488" y="2729089"/>
              <a:ext cx="4902433" cy="3451554"/>
              <a:chOff x="2571736" y="2729089"/>
              <a:chExt cx="4902433" cy="3451554"/>
            </a:xfrm>
          </p:grpSpPr>
          <p:sp>
            <p:nvSpPr>
              <p:cNvPr id="25" name="Line 5"/>
              <p:cNvSpPr>
                <a:spLocks noChangeShapeType="1"/>
              </p:cNvSpPr>
              <p:nvPr/>
            </p:nvSpPr>
            <p:spPr bwMode="gray">
              <a:xfrm rot="20560554" flipV="1">
                <a:off x="5600624" y="4144151"/>
                <a:ext cx="520657" cy="250818"/>
              </a:xfrm>
              <a:prstGeom prst="line">
                <a:avLst/>
              </a:prstGeom>
              <a:noFill/>
              <a:ln w="6350">
                <a:solidFill>
                  <a:schemeClr val="tx2">
                    <a:lumMod val="75000"/>
                  </a:schemeClr>
                </a:solidFill>
                <a:prstDash val="sysDot"/>
                <a:round/>
              </a:ln>
              <a:effectLst/>
            </p:spPr>
            <p:txBody>
              <a:bodyPr wrap="none" anchor="ctr"/>
              <a:lstStyle/>
              <a:p>
                <a:pPr>
                  <a:defRPr/>
                </a:pPr>
                <a:endParaRPr lang="zh-CN" altLang="en-US" sz="1400" b="1">
                  <a:latin typeface="Arial" panose="020B0604020202020204" pitchFamily="34" charset="0"/>
                  <a:ea typeface="宋体" panose="02010600030101010101" pitchFamily="2" charset="-122"/>
                </a:endParaRPr>
              </a:p>
            </p:txBody>
          </p:sp>
          <p:sp>
            <p:nvSpPr>
              <p:cNvPr id="26" name="Line 5"/>
              <p:cNvSpPr>
                <a:spLocks noChangeShapeType="1"/>
              </p:cNvSpPr>
              <p:nvPr/>
            </p:nvSpPr>
            <p:spPr bwMode="gray">
              <a:xfrm rot="20560554">
                <a:off x="4065301" y="4018743"/>
                <a:ext cx="286976" cy="481046"/>
              </a:xfrm>
              <a:prstGeom prst="line">
                <a:avLst/>
              </a:prstGeom>
              <a:noFill/>
              <a:ln w="6350">
                <a:solidFill>
                  <a:schemeClr val="tx2">
                    <a:lumMod val="75000"/>
                  </a:schemeClr>
                </a:solidFill>
                <a:prstDash val="sysDot"/>
                <a:round/>
              </a:ln>
              <a:effectLst/>
            </p:spPr>
            <p:txBody>
              <a:bodyPr wrap="none" anchor="ctr"/>
              <a:lstStyle/>
              <a:p>
                <a:pPr>
                  <a:defRPr/>
                </a:pPr>
                <a:endParaRPr lang="zh-CN" altLang="en-US" sz="1400" b="1">
                  <a:latin typeface="Arial" panose="020B0604020202020204" pitchFamily="34" charset="0"/>
                  <a:ea typeface="宋体" panose="02010600030101010101" pitchFamily="2" charset="-122"/>
                </a:endParaRPr>
              </a:p>
            </p:txBody>
          </p:sp>
          <p:sp>
            <p:nvSpPr>
              <p:cNvPr id="27" name="Line 5"/>
              <p:cNvSpPr>
                <a:spLocks noChangeShapeType="1"/>
              </p:cNvSpPr>
              <p:nvPr/>
            </p:nvSpPr>
            <p:spPr bwMode="gray">
              <a:xfrm rot="20560554" flipH="1">
                <a:off x="4909832" y="3371109"/>
                <a:ext cx="190634" cy="640147"/>
              </a:xfrm>
              <a:prstGeom prst="line">
                <a:avLst/>
              </a:prstGeom>
              <a:noFill/>
              <a:ln w="6350">
                <a:solidFill>
                  <a:schemeClr val="tx2">
                    <a:lumMod val="75000"/>
                  </a:schemeClr>
                </a:solidFill>
                <a:prstDash val="sysDot"/>
                <a:round/>
              </a:ln>
              <a:effectLst/>
            </p:spPr>
            <p:txBody>
              <a:bodyPr wrap="none" anchor="ctr"/>
              <a:lstStyle/>
              <a:p>
                <a:pPr>
                  <a:defRPr/>
                </a:pPr>
                <a:endParaRPr lang="zh-CN" altLang="en-US" sz="1400" b="1">
                  <a:latin typeface="Arial" panose="020B0604020202020204" pitchFamily="34" charset="0"/>
                  <a:ea typeface="宋体" panose="02010600030101010101" pitchFamily="2" charset="-122"/>
                </a:endParaRPr>
              </a:p>
            </p:txBody>
          </p:sp>
          <p:sp>
            <p:nvSpPr>
              <p:cNvPr id="29" name="Line 5"/>
              <p:cNvSpPr>
                <a:spLocks noChangeShapeType="1"/>
              </p:cNvSpPr>
              <p:nvPr/>
            </p:nvSpPr>
            <p:spPr bwMode="gray">
              <a:xfrm rot="20560554" flipH="1" flipV="1">
                <a:off x="4979057" y="5073300"/>
                <a:ext cx="391108" cy="482169"/>
              </a:xfrm>
              <a:prstGeom prst="line">
                <a:avLst/>
              </a:prstGeom>
              <a:noFill/>
              <a:ln w="6350">
                <a:solidFill>
                  <a:schemeClr val="tx2">
                    <a:lumMod val="75000"/>
                  </a:schemeClr>
                </a:solidFill>
                <a:prstDash val="sysDot"/>
                <a:round/>
              </a:ln>
              <a:effectLst/>
            </p:spPr>
            <p:txBody>
              <a:bodyPr wrap="none" anchor="ctr"/>
              <a:lstStyle/>
              <a:p>
                <a:pPr>
                  <a:defRPr/>
                </a:pPr>
                <a:endParaRPr lang="zh-CN" altLang="en-US" sz="1400" b="1">
                  <a:latin typeface="Arial" panose="020B0604020202020204" pitchFamily="34" charset="0"/>
                  <a:ea typeface="宋体" panose="02010600030101010101" pitchFamily="2" charset="-122"/>
                </a:endParaRPr>
              </a:p>
            </p:txBody>
          </p:sp>
          <p:grpSp>
            <p:nvGrpSpPr>
              <p:cNvPr id="476186" name="组合 362"/>
              <p:cNvGrpSpPr/>
              <p:nvPr/>
            </p:nvGrpSpPr>
            <p:grpSpPr bwMode="auto">
              <a:xfrm>
                <a:off x="4319818" y="3829798"/>
                <a:ext cx="1392882" cy="1346452"/>
                <a:chOff x="1948147" y="3051447"/>
                <a:chExt cx="1915810" cy="1851025"/>
              </a:xfrm>
            </p:grpSpPr>
            <p:pic>
              <p:nvPicPr>
                <p:cNvPr id="476208" name="Picture 20" descr="circuler_1"/>
                <p:cNvPicPr>
                  <a:picLocks noChangeAspect="1" noChangeArrowheads="1"/>
                </p:cNvPicPr>
                <p:nvPr/>
              </p:nvPicPr>
              <p:blipFill>
                <a:blip r:embed="rId2"/>
                <a:srcRect/>
                <a:stretch>
                  <a:fillRect/>
                </a:stretch>
              </p:blipFill>
              <p:spPr bwMode="gray">
                <a:xfrm>
                  <a:off x="2000232" y="3057797"/>
                  <a:ext cx="1863725" cy="1844675"/>
                </a:xfrm>
                <a:prstGeom prst="rect">
                  <a:avLst/>
                </a:prstGeom>
                <a:noFill/>
                <a:ln w="9525">
                  <a:noFill/>
                  <a:miter lim="800000"/>
                  <a:headEnd/>
                  <a:tailEnd/>
                </a:ln>
              </p:spPr>
            </p:pic>
            <p:sp>
              <p:nvSpPr>
                <p:cNvPr id="476209" name="Oval 21"/>
                <p:cNvSpPr>
                  <a:spLocks noChangeArrowheads="1"/>
                </p:cNvSpPr>
                <p:nvPr/>
              </p:nvSpPr>
              <p:spPr bwMode="blackWhite">
                <a:xfrm>
                  <a:off x="1948147" y="3051447"/>
                  <a:ext cx="1863725" cy="1851025"/>
                </a:xfrm>
                <a:prstGeom prst="ellipse">
                  <a:avLst/>
                </a:prstGeom>
                <a:gradFill rotWithShape="1">
                  <a:gsLst>
                    <a:gs pos="0">
                      <a:srgbClr val="FFFF00">
                        <a:alpha val="85001"/>
                      </a:srgbClr>
                    </a:gs>
                    <a:gs pos="100000">
                      <a:srgbClr val="FFFFFF">
                        <a:alpha val="50000"/>
                      </a:srgbClr>
                    </a:gs>
                  </a:gsLst>
                  <a:path path="shape">
                    <a:fillToRect l="50000" t="50000" r="50000" b="50000"/>
                  </a:path>
                </a:gradFill>
                <a:ln w="76200" algn="ctr">
                  <a:solidFill>
                    <a:srgbClr val="FFFFFF">
                      <a:alpha val="59999"/>
                    </a:srgbClr>
                  </a:solidFill>
                  <a:round/>
                </a:ln>
              </p:spPr>
              <p:txBody>
                <a:bodyPr wrap="none" anchor="ctr"/>
                <a:lstStyle/>
                <a:p>
                  <a:endParaRPr lang="zh-CN" altLang="en-US" sz="1400" b="1"/>
                </a:p>
              </p:txBody>
            </p:sp>
          </p:grpSp>
          <p:sp>
            <p:nvSpPr>
              <p:cNvPr id="33" name="Text Box 40"/>
              <p:cNvSpPr txBox="1">
                <a:spLocks noChangeArrowheads="1"/>
              </p:cNvSpPr>
              <p:nvPr/>
            </p:nvSpPr>
            <p:spPr bwMode="gray">
              <a:xfrm>
                <a:off x="4357687" y="4261972"/>
                <a:ext cx="1357322" cy="615440"/>
              </a:xfrm>
              <a:prstGeom prst="rect">
                <a:avLst/>
              </a:prstGeom>
              <a:noFill/>
              <a:ln w="9525" algn="ctr">
                <a:noFill/>
                <a:miter lim="800000"/>
              </a:ln>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lang="zh-CN" altLang="en-US" sz="1400" b="1" spc="-100" dirty="0">
                    <a:ln w="11430"/>
                    <a:gradFill>
                      <a:gsLst>
                        <a:gs pos="25000">
                          <a:schemeClr val="accent2">
                            <a:satMod val="155000"/>
                          </a:schemeClr>
                        </a:gs>
                        <a:gs pos="100000">
                          <a:schemeClr val="accent2">
                            <a:shade val="45000"/>
                            <a:satMod val="165000"/>
                          </a:schemeClr>
                        </a:gs>
                      </a:gsLst>
                      <a:lin ang="5400000"/>
                    </a:gradFill>
                    <a:latin typeface="微软雅黑" panose="020B0503020204020204" charset="-122"/>
                    <a:ea typeface="微软雅黑" panose="020B0503020204020204" charset="-122"/>
                  </a:rPr>
                  <a:t>四位</a:t>
                </a:r>
                <a:r>
                  <a:rPr lang="zh-CN" altLang="en-US" sz="1400" b="1" spc="-100" dirty="0" smtClean="0">
                    <a:ln w="11430"/>
                    <a:gradFill>
                      <a:gsLst>
                        <a:gs pos="25000">
                          <a:schemeClr val="accent2">
                            <a:satMod val="155000"/>
                          </a:schemeClr>
                        </a:gs>
                        <a:gs pos="100000">
                          <a:schemeClr val="accent2">
                            <a:shade val="45000"/>
                            <a:satMod val="165000"/>
                          </a:schemeClr>
                        </a:gs>
                      </a:gsLst>
                      <a:lin ang="5400000"/>
                    </a:gradFill>
                    <a:latin typeface="微软雅黑" panose="020B0503020204020204" charset="-122"/>
                    <a:ea typeface="微软雅黑" panose="020B0503020204020204" charset="-122"/>
                  </a:rPr>
                  <a:t>一体质量保障体系</a:t>
                </a:r>
                <a:endParaRPr lang="en-US" altLang="zh-CN" sz="1400" b="1" spc="-100" dirty="0">
                  <a:ln w="11430"/>
                  <a:gradFill>
                    <a:gsLst>
                      <a:gs pos="25000">
                        <a:schemeClr val="accent2">
                          <a:satMod val="155000"/>
                        </a:schemeClr>
                      </a:gs>
                      <a:gs pos="100000">
                        <a:schemeClr val="accent2">
                          <a:shade val="45000"/>
                          <a:satMod val="165000"/>
                        </a:schemeClr>
                      </a:gs>
                    </a:gsLst>
                    <a:lin ang="5400000"/>
                  </a:gradFill>
                  <a:latin typeface="微软雅黑" panose="020B0503020204020204" charset="-122"/>
                  <a:ea typeface="微软雅黑" panose="020B0503020204020204" charset="-122"/>
                </a:endParaRPr>
              </a:p>
            </p:txBody>
          </p:sp>
          <p:grpSp>
            <p:nvGrpSpPr>
              <p:cNvPr id="476188" name="组合 139"/>
              <p:cNvGrpSpPr/>
              <p:nvPr/>
            </p:nvGrpSpPr>
            <p:grpSpPr bwMode="auto">
              <a:xfrm>
                <a:off x="4251427" y="5346285"/>
                <a:ext cx="1642812" cy="834358"/>
                <a:chOff x="4037113" y="2988831"/>
                <a:chExt cx="1642812" cy="834358"/>
              </a:xfrm>
            </p:grpSpPr>
            <p:sp>
              <p:nvSpPr>
                <p:cNvPr id="51" name="AutoShape 26"/>
                <p:cNvSpPr>
                  <a:spLocks noChangeArrowheads="1"/>
                </p:cNvSpPr>
                <p:nvPr/>
              </p:nvSpPr>
              <p:spPr bwMode="gray">
                <a:xfrm>
                  <a:off x="4037113" y="3020572"/>
                  <a:ext cx="1564020" cy="771172"/>
                </a:xfrm>
                <a:prstGeom prst="roundRect">
                  <a:avLst>
                    <a:gd name="adj" fmla="val 50000"/>
                  </a:avLst>
                </a:prstGeom>
                <a:solidFill>
                  <a:srgbClr val="C0C0C0"/>
                </a:solidFill>
                <a:ln w="57150" algn="ctr">
                  <a:noFill/>
                  <a:round/>
                </a:ln>
                <a:effectLst>
                  <a:outerShdw dist="63500" dir="3187806" algn="ctr" rotWithShape="0">
                    <a:srgbClr val="1C1C1C">
                      <a:alpha val="50000"/>
                    </a:srgbClr>
                  </a:outerShdw>
                </a:effectLst>
              </p:spPr>
              <p:txBody>
                <a:bodyPr wrap="none" anchor="ctr"/>
                <a:lstStyle/>
                <a:p>
                  <a:pPr>
                    <a:defRPr/>
                  </a:pPr>
                  <a:endParaRPr lang="zh-CN" altLang="en-US" sz="1400" b="1"/>
                </a:p>
              </p:txBody>
            </p:sp>
            <p:sp>
              <p:nvSpPr>
                <p:cNvPr id="52" name="AutoShape 27"/>
                <p:cNvSpPr>
                  <a:spLocks noChangeArrowheads="1"/>
                </p:cNvSpPr>
                <p:nvPr/>
              </p:nvSpPr>
              <p:spPr bwMode="gray">
                <a:xfrm>
                  <a:off x="4085488" y="3071859"/>
                  <a:ext cx="1471779" cy="668223"/>
                </a:xfrm>
                <a:prstGeom prst="roundRect">
                  <a:avLst>
                    <a:gd name="adj" fmla="val 50000"/>
                  </a:avLst>
                </a:prstGeom>
                <a:gradFill rotWithShape="1">
                  <a:gsLst>
                    <a:gs pos="0">
                      <a:schemeClr val="accent1">
                        <a:alpha val="70000"/>
                      </a:schemeClr>
                    </a:gs>
                    <a:gs pos="100000">
                      <a:schemeClr val="accent1">
                        <a:gamma/>
                        <a:tint val="43922"/>
                        <a:invGamma/>
                        <a:alpha val="70000"/>
                      </a:schemeClr>
                    </a:gs>
                  </a:gsLst>
                  <a:lin ang="5400000" scaled="1"/>
                </a:gradFill>
                <a:ln w="19050" algn="ctr">
                  <a:solidFill>
                    <a:srgbClr val="F8F8F8"/>
                  </a:solidFill>
                  <a:round/>
                </a:ln>
                <a:effectLst/>
              </p:spPr>
              <p:txBody>
                <a:bodyPr wrap="none" anchor="ctr"/>
                <a:lstStyle/>
                <a:p>
                  <a:pPr>
                    <a:defRPr/>
                  </a:pPr>
                  <a:endParaRPr lang="zh-CN" altLang="en-US" sz="1400" b="1">
                    <a:latin typeface="Arial" panose="020B0604020202020204" pitchFamily="34" charset="0"/>
                    <a:ea typeface="宋体" panose="02010600030101010101" pitchFamily="2" charset="-122"/>
                  </a:endParaRPr>
                </a:p>
              </p:txBody>
            </p:sp>
            <p:sp>
              <p:nvSpPr>
                <p:cNvPr id="53" name="Text Box 40"/>
                <p:cNvSpPr txBox="1">
                  <a:spLocks noChangeArrowheads="1"/>
                </p:cNvSpPr>
                <p:nvPr/>
              </p:nvSpPr>
              <p:spPr bwMode="gray">
                <a:xfrm>
                  <a:off x="4108289" y="2988831"/>
                  <a:ext cx="1571636" cy="834358"/>
                </a:xfrm>
                <a:prstGeom prst="rect">
                  <a:avLst/>
                </a:prstGeom>
                <a:noFill/>
                <a:ln w="9525" algn="ctr">
                  <a:noFill/>
                  <a:miter lim="800000"/>
                </a:ln>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lnSpc>
                      <a:spcPts val="2400"/>
                    </a:lnSpc>
                    <a:defRPr/>
                  </a:pPr>
                  <a:r>
                    <a:rPr lang="zh-CN" altLang="en-US" sz="1400" b="1" dirty="0">
                      <a:ln w="11430"/>
                      <a:gradFill>
                        <a:gsLst>
                          <a:gs pos="25000">
                            <a:schemeClr val="accent2">
                              <a:satMod val="155000"/>
                            </a:schemeClr>
                          </a:gs>
                          <a:gs pos="100000">
                            <a:schemeClr val="accent2">
                              <a:shade val="45000"/>
                              <a:satMod val="165000"/>
                            </a:schemeClr>
                          </a:gs>
                        </a:gsLst>
                        <a:lin ang="5400000"/>
                      </a:gradFill>
                      <a:latin typeface="微软雅黑" panose="020B0503020204020204" charset="-122"/>
                      <a:ea typeface="微软雅黑" panose="020B0503020204020204" charset="-122"/>
                    </a:rPr>
                    <a:t>状态数据</a:t>
                  </a:r>
                  <a:endParaRPr lang="en-US" altLang="zh-CN" sz="1400" b="1" dirty="0">
                    <a:ln w="11430"/>
                    <a:gradFill>
                      <a:gsLst>
                        <a:gs pos="25000">
                          <a:schemeClr val="accent2">
                            <a:satMod val="155000"/>
                          </a:schemeClr>
                        </a:gs>
                        <a:gs pos="100000">
                          <a:schemeClr val="accent2">
                            <a:shade val="45000"/>
                            <a:satMod val="165000"/>
                          </a:schemeClr>
                        </a:gs>
                      </a:gsLst>
                      <a:lin ang="5400000"/>
                    </a:gradFill>
                    <a:latin typeface="微软雅黑" panose="020B0503020204020204" charset="-122"/>
                    <a:ea typeface="微软雅黑" panose="020B0503020204020204" charset="-122"/>
                  </a:endParaRPr>
                </a:p>
                <a:p>
                  <a:pPr algn="ctr" eaLnBrk="0" hangingPunct="0">
                    <a:lnSpc>
                      <a:spcPts val="2400"/>
                    </a:lnSpc>
                    <a:defRPr/>
                  </a:pPr>
                  <a:r>
                    <a:rPr lang="zh-CN" altLang="en-US" sz="1400" b="1" dirty="0">
                      <a:ln w="11430"/>
                      <a:gradFill>
                        <a:gsLst>
                          <a:gs pos="25000">
                            <a:schemeClr val="accent2">
                              <a:satMod val="155000"/>
                            </a:schemeClr>
                          </a:gs>
                          <a:gs pos="100000">
                            <a:schemeClr val="accent2">
                              <a:shade val="45000"/>
                              <a:satMod val="165000"/>
                            </a:schemeClr>
                          </a:gs>
                        </a:gsLst>
                        <a:lin ang="5400000"/>
                      </a:gradFill>
                      <a:latin typeface="微软雅黑" panose="020B0503020204020204" charset="-122"/>
                      <a:ea typeface="微软雅黑" panose="020B0503020204020204" charset="-122"/>
                    </a:rPr>
                    <a:t>常态监测</a:t>
                  </a:r>
                  <a:endParaRPr lang="en-US" altLang="zh-CN" sz="1400" b="1" dirty="0">
                    <a:ln w="11430"/>
                    <a:gradFill>
                      <a:gsLst>
                        <a:gs pos="25000">
                          <a:schemeClr val="accent2">
                            <a:satMod val="155000"/>
                          </a:schemeClr>
                        </a:gs>
                        <a:gs pos="100000">
                          <a:schemeClr val="accent2">
                            <a:shade val="45000"/>
                            <a:satMod val="165000"/>
                          </a:schemeClr>
                        </a:gs>
                      </a:gsLst>
                      <a:lin ang="5400000"/>
                    </a:gradFill>
                    <a:latin typeface="微软雅黑" panose="020B0503020204020204" charset="-122"/>
                    <a:ea typeface="微软雅黑" panose="020B0503020204020204" charset="-122"/>
                  </a:endParaRPr>
                </a:p>
              </p:txBody>
            </p:sp>
          </p:grpSp>
          <p:grpSp>
            <p:nvGrpSpPr>
              <p:cNvPr id="476189" name="组合 140"/>
              <p:cNvGrpSpPr/>
              <p:nvPr/>
            </p:nvGrpSpPr>
            <p:grpSpPr bwMode="auto">
              <a:xfrm>
                <a:off x="2571736" y="3586298"/>
                <a:ext cx="1571636" cy="771488"/>
                <a:chOff x="2571736" y="2857449"/>
                <a:chExt cx="1571636" cy="771488"/>
              </a:xfrm>
            </p:grpSpPr>
            <p:sp>
              <p:nvSpPr>
                <p:cNvPr id="48" name="AutoShape 26"/>
                <p:cNvSpPr>
                  <a:spLocks noChangeArrowheads="1"/>
                </p:cNvSpPr>
                <p:nvPr/>
              </p:nvSpPr>
              <p:spPr bwMode="gray">
                <a:xfrm>
                  <a:off x="2570974" y="2857513"/>
                  <a:ext cx="1566071" cy="771172"/>
                </a:xfrm>
                <a:prstGeom prst="roundRect">
                  <a:avLst>
                    <a:gd name="adj" fmla="val 50000"/>
                  </a:avLst>
                </a:prstGeom>
                <a:solidFill>
                  <a:srgbClr val="C0C0C0"/>
                </a:solidFill>
                <a:ln w="57150" algn="ctr">
                  <a:noFill/>
                  <a:round/>
                </a:ln>
                <a:effectLst>
                  <a:outerShdw dist="63500" dir="3187806" algn="ctr" rotWithShape="0">
                    <a:srgbClr val="1C1C1C">
                      <a:alpha val="50000"/>
                    </a:srgbClr>
                  </a:outerShdw>
                </a:effectLst>
              </p:spPr>
              <p:txBody>
                <a:bodyPr wrap="none" anchor="ctr"/>
                <a:lstStyle/>
                <a:p>
                  <a:pPr>
                    <a:defRPr/>
                  </a:pPr>
                  <a:endParaRPr lang="zh-CN" altLang="en-US" sz="1400" b="1"/>
                </a:p>
              </p:txBody>
            </p:sp>
            <p:sp>
              <p:nvSpPr>
                <p:cNvPr id="49" name="AutoShape 27"/>
                <p:cNvSpPr>
                  <a:spLocks noChangeArrowheads="1"/>
                </p:cNvSpPr>
                <p:nvPr/>
              </p:nvSpPr>
              <p:spPr bwMode="gray">
                <a:xfrm>
                  <a:off x="2607871" y="2904308"/>
                  <a:ext cx="1471779" cy="666353"/>
                </a:xfrm>
                <a:prstGeom prst="roundRect">
                  <a:avLst>
                    <a:gd name="adj" fmla="val 42925"/>
                  </a:avLst>
                </a:prstGeom>
                <a:gradFill rotWithShape="1">
                  <a:gsLst>
                    <a:gs pos="0">
                      <a:schemeClr val="accent1">
                        <a:alpha val="70000"/>
                      </a:schemeClr>
                    </a:gs>
                    <a:gs pos="100000">
                      <a:schemeClr val="accent1">
                        <a:gamma/>
                        <a:tint val="43922"/>
                        <a:invGamma/>
                        <a:alpha val="70000"/>
                      </a:schemeClr>
                    </a:gs>
                  </a:gsLst>
                  <a:lin ang="5400000" scaled="1"/>
                </a:gradFill>
                <a:ln w="19050" algn="ctr">
                  <a:solidFill>
                    <a:srgbClr val="F8F8F8"/>
                  </a:solidFill>
                  <a:round/>
                </a:ln>
                <a:effectLst/>
              </p:spPr>
              <p:txBody>
                <a:bodyPr wrap="none" anchor="ctr"/>
                <a:lstStyle/>
                <a:p>
                  <a:pPr>
                    <a:defRPr/>
                  </a:pPr>
                  <a:endParaRPr lang="zh-CN" altLang="en-US" sz="1400" b="1">
                    <a:latin typeface="Arial" panose="020B0604020202020204" pitchFamily="34" charset="0"/>
                    <a:ea typeface="宋体" panose="02010600030101010101" pitchFamily="2" charset="-122"/>
                  </a:endParaRPr>
                </a:p>
              </p:txBody>
            </p:sp>
            <p:sp>
              <p:nvSpPr>
                <p:cNvPr id="50" name="Text Box 40"/>
                <p:cNvSpPr txBox="1">
                  <a:spLocks noChangeArrowheads="1"/>
                </p:cNvSpPr>
                <p:nvPr/>
              </p:nvSpPr>
              <p:spPr bwMode="gray">
                <a:xfrm>
                  <a:off x="2571736" y="3143760"/>
                  <a:ext cx="1571636" cy="396017"/>
                </a:xfrm>
                <a:prstGeom prst="rect">
                  <a:avLst/>
                </a:prstGeom>
                <a:noFill/>
                <a:ln w="9525" algn="ctr">
                  <a:noFill/>
                  <a:miter lim="800000"/>
                </a:ln>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lnSpc>
                      <a:spcPts val="1900"/>
                    </a:lnSpc>
                    <a:defRPr/>
                  </a:pPr>
                  <a:r>
                    <a:rPr lang="zh-CN" altLang="en-US" sz="1400" b="1" dirty="0">
                      <a:ln w="11430"/>
                      <a:gradFill>
                        <a:gsLst>
                          <a:gs pos="25000">
                            <a:schemeClr val="accent2">
                              <a:satMod val="155000"/>
                            </a:schemeClr>
                          </a:gs>
                          <a:gs pos="100000">
                            <a:schemeClr val="accent2">
                              <a:shade val="45000"/>
                              <a:satMod val="165000"/>
                            </a:schemeClr>
                          </a:gs>
                        </a:gsLst>
                        <a:lin ang="5400000"/>
                      </a:gradFill>
                      <a:latin typeface="微软雅黑" panose="020B0503020204020204" charset="-122"/>
                      <a:ea typeface="微软雅黑" panose="020B0503020204020204" charset="-122"/>
                    </a:rPr>
                    <a:t>院校评估</a:t>
                  </a:r>
                  <a:endParaRPr lang="en-US" altLang="zh-CN" sz="1400" b="1" dirty="0">
                    <a:ln w="11430"/>
                    <a:gradFill>
                      <a:gsLst>
                        <a:gs pos="25000">
                          <a:schemeClr val="accent2">
                            <a:satMod val="155000"/>
                          </a:schemeClr>
                        </a:gs>
                        <a:gs pos="100000">
                          <a:schemeClr val="accent2">
                            <a:shade val="45000"/>
                            <a:satMod val="165000"/>
                          </a:schemeClr>
                        </a:gs>
                      </a:gsLst>
                      <a:lin ang="5400000"/>
                    </a:gradFill>
                    <a:latin typeface="微软雅黑" panose="020B0503020204020204" charset="-122"/>
                    <a:ea typeface="微软雅黑" panose="020B0503020204020204" charset="-122"/>
                  </a:endParaRPr>
                </a:p>
              </p:txBody>
            </p:sp>
          </p:grpSp>
          <p:grpSp>
            <p:nvGrpSpPr>
              <p:cNvPr id="476190" name="组合 144"/>
              <p:cNvGrpSpPr/>
              <p:nvPr/>
            </p:nvGrpSpPr>
            <p:grpSpPr bwMode="auto">
              <a:xfrm>
                <a:off x="5856854" y="3586362"/>
                <a:ext cx="1617315" cy="877692"/>
                <a:chOff x="2570706" y="2857513"/>
                <a:chExt cx="1617315" cy="877692"/>
              </a:xfrm>
            </p:grpSpPr>
            <p:sp>
              <p:nvSpPr>
                <p:cNvPr id="45" name="AutoShape 26"/>
                <p:cNvSpPr>
                  <a:spLocks noChangeArrowheads="1"/>
                </p:cNvSpPr>
                <p:nvPr/>
              </p:nvSpPr>
              <p:spPr bwMode="gray">
                <a:xfrm>
                  <a:off x="2570706" y="2857513"/>
                  <a:ext cx="1566070" cy="771172"/>
                </a:xfrm>
                <a:prstGeom prst="roundRect">
                  <a:avLst>
                    <a:gd name="adj" fmla="val 43866"/>
                  </a:avLst>
                </a:prstGeom>
                <a:solidFill>
                  <a:srgbClr val="C0C0C0"/>
                </a:solidFill>
                <a:ln w="57150" algn="ctr">
                  <a:noFill/>
                  <a:round/>
                </a:ln>
                <a:effectLst>
                  <a:outerShdw dist="63500" dir="3187806" algn="ctr" rotWithShape="0">
                    <a:srgbClr val="1C1C1C">
                      <a:alpha val="50000"/>
                    </a:srgbClr>
                  </a:outerShdw>
                </a:effectLst>
              </p:spPr>
              <p:txBody>
                <a:bodyPr wrap="none" anchor="ctr"/>
                <a:lstStyle/>
                <a:p>
                  <a:pPr>
                    <a:defRPr/>
                  </a:pPr>
                  <a:endParaRPr lang="zh-CN" altLang="en-US" sz="1400" b="1"/>
                </a:p>
              </p:txBody>
            </p:sp>
            <p:sp>
              <p:nvSpPr>
                <p:cNvPr id="46" name="AutoShape 27"/>
                <p:cNvSpPr>
                  <a:spLocks noChangeArrowheads="1"/>
                </p:cNvSpPr>
                <p:nvPr/>
              </p:nvSpPr>
              <p:spPr bwMode="gray">
                <a:xfrm>
                  <a:off x="2607603" y="2904308"/>
                  <a:ext cx="1473827" cy="666352"/>
                </a:xfrm>
                <a:prstGeom prst="roundRect">
                  <a:avLst>
                    <a:gd name="adj" fmla="val 50000"/>
                  </a:avLst>
                </a:prstGeom>
                <a:gradFill rotWithShape="1">
                  <a:gsLst>
                    <a:gs pos="0">
                      <a:schemeClr val="accent1">
                        <a:alpha val="70000"/>
                      </a:schemeClr>
                    </a:gs>
                    <a:gs pos="100000">
                      <a:schemeClr val="accent1">
                        <a:gamma/>
                        <a:tint val="43922"/>
                        <a:invGamma/>
                        <a:alpha val="70000"/>
                      </a:schemeClr>
                    </a:gs>
                  </a:gsLst>
                  <a:lin ang="5400000" scaled="1"/>
                </a:gradFill>
                <a:ln w="19050" algn="ctr">
                  <a:solidFill>
                    <a:srgbClr val="F8F8F8"/>
                  </a:solidFill>
                  <a:round/>
                </a:ln>
                <a:effectLst/>
              </p:spPr>
              <p:txBody>
                <a:bodyPr wrap="none" anchor="ctr"/>
                <a:lstStyle/>
                <a:p>
                  <a:pPr>
                    <a:defRPr/>
                  </a:pPr>
                  <a:endParaRPr lang="zh-CN" altLang="en-US" sz="1400" b="1">
                    <a:latin typeface="Arial" panose="020B0604020202020204" pitchFamily="34" charset="0"/>
                    <a:ea typeface="宋体" panose="02010600030101010101" pitchFamily="2" charset="-122"/>
                  </a:endParaRPr>
                </a:p>
              </p:txBody>
            </p:sp>
            <p:sp>
              <p:nvSpPr>
                <p:cNvPr id="47" name="Text Box 40"/>
                <p:cNvSpPr txBox="1">
                  <a:spLocks noChangeArrowheads="1"/>
                </p:cNvSpPr>
                <p:nvPr/>
              </p:nvSpPr>
              <p:spPr bwMode="gray">
                <a:xfrm>
                  <a:off x="2616385" y="2914467"/>
                  <a:ext cx="1571636" cy="820738"/>
                </a:xfrm>
                <a:prstGeom prst="rect">
                  <a:avLst/>
                </a:prstGeom>
                <a:noFill/>
                <a:ln w="9525" algn="ctr">
                  <a:noFill/>
                  <a:miter lim="800000"/>
                </a:ln>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lnSpc>
                      <a:spcPts val="2500"/>
                    </a:lnSpc>
                    <a:defRPr/>
                  </a:pPr>
                  <a:r>
                    <a:rPr lang="zh-CN" altLang="en-US" sz="1400" b="1" dirty="0">
                      <a:ln w="11430"/>
                      <a:solidFill>
                        <a:srgbClr val="0000FF"/>
                      </a:solidFill>
                      <a:latin typeface="微软雅黑" panose="020B0503020204020204" charset="-122"/>
                      <a:ea typeface="微软雅黑" panose="020B0503020204020204" charset="-122"/>
                    </a:rPr>
                    <a:t>专业认证</a:t>
                  </a:r>
                  <a:endParaRPr lang="en-US" altLang="zh-CN" sz="1400" b="1" dirty="0">
                    <a:ln w="11430"/>
                    <a:solidFill>
                      <a:srgbClr val="0000FF"/>
                    </a:solidFill>
                    <a:latin typeface="微软雅黑" panose="020B0503020204020204" charset="-122"/>
                    <a:ea typeface="微软雅黑" panose="020B0503020204020204" charset="-122"/>
                  </a:endParaRPr>
                </a:p>
                <a:p>
                  <a:pPr algn="ctr" eaLnBrk="0" hangingPunct="0">
                    <a:lnSpc>
                      <a:spcPts val="2500"/>
                    </a:lnSpc>
                    <a:defRPr/>
                  </a:pPr>
                  <a:r>
                    <a:rPr lang="zh-CN" altLang="en-US" sz="1400" b="1" dirty="0">
                      <a:ln w="11430"/>
                      <a:solidFill>
                        <a:srgbClr val="0000FF"/>
                      </a:solidFill>
                      <a:latin typeface="微软雅黑" panose="020B0503020204020204" charset="-122"/>
                      <a:ea typeface="微软雅黑" panose="020B0503020204020204" charset="-122"/>
                    </a:rPr>
                    <a:t>及评估</a:t>
                  </a:r>
                  <a:endParaRPr lang="en-US" altLang="zh-CN" sz="1400" b="1" dirty="0">
                    <a:ln w="11430"/>
                    <a:solidFill>
                      <a:srgbClr val="0000FF"/>
                    </a:solidFill>
                    <a:latin typeface="微软雅黑" panose="020B0503020204020204" charset="-122"/>
                    <a:ea typeface="微软雅黑" panose="020B0503020204020204" charset="-122"/>
                  </a:endParaRPr>
                </a:p>
              </p:txBody>
            </p:sp>
          </p:grpSp>
          <p:grpSp>
            <p:nvGrpSpPr>
              <p:cNvPr id="476191" name="组合 148"/>
              <p:cNvGrpSpPr/>
              <p:nvPr/>
            </p:nvGrpSpPr>
            <p:grpSpPr bwMode="auto">
              <a:xfrm>
                <a:off x="4214810" y="2729089"/>
                <a:ext cx="1571636" cy="771488"/>
                <a:chOff x="2571736" y="2857496"/>
                <a:chExt cx="1571636" cy="771488"/>
              </a:xfrm>
            </p:grpSpPr>
            <p:sp>
              <p:nvSpPr>
                <p:cNvPr id="42" name="AutoShape 26"/>
                <p:cNvSpPr>
                  <a:spLocks noChangeArrowheads="1"/>
                </p:cNvSpPr>
                <p:nvPr/>
              </p:nvSpPr>
              <p:spPr bwMode="gray">
                <a:xfrm>
                  <a:off x="2571864" y="2857496"/>
                  <a:ext cx="1566071" cy="771172"/>
                </a:xfrm>
                <a:prstGeom prst="roundRect">
                  <a:avLst>
                    <a:gd name="adj" fmla="val 50000"/>
                  </a:avLst>
                </a:prstGeom>
                <a:solidFill>
                  <a:srgbClr val="C0C0C0"/>
                </a:solidFill>
                <a:ln w="57150" algn="ctr">
                  <a:noFill/>
                  <a:round/>
                </a:ln>
                <a:effectLst>
                  <a:outerShdw dist="63500" dir="3187806" algn="ctr" rotWithShape="0">
                    <a:srgbClr val="1C1C1C">
                      <a:alpha val="50000"/>
                    </a:srgbClr>
                  </a:outerShdw>
                </a:effectLst>
              </p:spPr>
              <p:txBody>
                <a:bodyPr wrap="none" anchor="ctr"/>
                <a:lstStyle/>
                <a:p>
                  <a:pPr>
                    <a:defRPr/>
                  </a:pPr>
                  <a:endParaRPr lang="zh-CN" altLang="en-US" sz="1400" b="1"/>
                </a:p>
              </p:txBody>
            </p:sp>
            <p:sp>
              <p:nvSpPr>
                <p:cNvPr id="43" name="AutoShape 27"/>
                <p:cNvSpPr>
                  <a:spLocks noChangeArrowheads="1"/>
                </p:cNvSpPr>
                <p:nvPr/>
              </p:nvSpPr>
              <p:spPr bwMode="gray">
                <a:xfrm>
                  <a:off x="2608761" y="2904291"/>
                  <a:ext cx="1471779" cy="666353"/>
                </a:xfrm>
                <a:prstGeom prst="roundRect">
                  <a:avLst>
                    <a:gd name="adj" fmla="val 50000"/>
                  </a:avLst>
                </a:prstGeom>
                <a:gradFill rotWithShape="1">
                  <a:gsLst>
                    <a:gs pos="0">
                      <a:schemeClr val="accent1">
                        <a:alpha val="70000"/>
                      </a:schemeClr>
                    </a:gs>
                    <a:gs pos="100000">
                      <a:schemeClr val="accent1">
                        <a:gamma/>
                        <a:tint val="43922"/>
                        <a:invGamma/>
                        <a:alpha val="70000"/>
                      </a:schemeClr>
                    </a:gs>
                  </a:gsLst>
                  <a:lin ang="5400000" scaled="1"/>
                </a:gradFill>
                <a:ln w="19050" algn="ctr">
                  <a:solidFill>
                    <a:srgbClr val="F8F8F8"/>
                  </a:solidFill>
                  <a:round/>
                </a:ln>
                <a:effectLst/>
              </p:spPr>
              <p:txBody>
                <a:bodyPr wrap="none" anchor="ctr"/>
                <a:lstStyle/>
                <a:p>
                  <a:pPr>
                    <a:defRPr/>
                  </a:pPr>
                  <a:endParaRPr lang="zh-CN" altLang="en-US" sz="1400" b="1">
                    <a:latin typeface="Arial" panose="020B0604020202020204" pitchFamily="34" charset="0"/>
                    <a:ea typeface="宋体" panose="02010600030101010101" pitchFamily="2" charset="-122"/>
                  </a:endParaRPr>
                </a:p>
              </p:txBody>
            </p:sp>
            <p:sp>
              <p:nvSpPr>
                <p:cNvPr id="44" name="Text Box 40"/>
                <p:cNvSpPr txBox="1">
                  <a:spLocks noChangeArrowheads="1"/>
                </p:cNvSpPr>
                <p:nvPr/>
              </p:nvSpPr>
              <p:spPr bwMode="gray">
                <a:xfrm>
                  <a:off x="2571736" y="3078542"/>
                  <a:ext cx="1571636" cy="396017"/>
                </a:xfrm>
                <a:prstGeom prst="rect">
                  <a:avLst/>
                </a:prstGeom>
                <a:noFill/>
                <a:ln w="9525" algn="ctr">
                  <a:noFill/>
                  <a:miter lim="800000"/>
                </a:ln>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lnSpc>
                      <a:spcPts val="1900"/>
                    </a:lnSpc>
                    <a:defRPr/>
                  </a:pPr>
                  <a:r>
                    <a:rPr lang="zh-CN" altLang="en-US" sz="1400" b="1" dirty="0">
                      <a:ln w="11430"/>
                      <a:gradFill>
                        <a:gsLst>
                          <a:gs pos="25000">
                            <a:schemeClr val="accent2">
                              <a:satMod val="155000"/>
                            </a:schemeClr>
                          </a:gs>
                          <a:gs pos="100000">
                            <a:schemeClr val="accent2">
                              <a:shade val="45000"/>
                              <a:satMod val="165000"/>
                            </a:schemeClr>
                          </a:gs>
                        </a:gsLst>
                        <a:lin ang="5400000"/>
                      </a:gradFill>
                      <a:latin typeface="微软雅黑" panose="020B0503020204020204" charset="-122"/>
                      <a:ea typeface="微软雅黑" panose="020B0503020204020204" charset="-122"/>
                    </a:rPr>
                    <a:t>自我评估</a:t>
                  </a:r>
                  <a:endParaRPr lang="en-US" altLang="zh-CN" sz="1400" b="1" dirty="0">
                    <a:ln w="11430"/>
                    <a:gradFill>
                      <a:gsLst>
                        <a:gs pos="25000">
                          <a:schemeClr val="accent2">
                            <a:satMod val="155000"/>
                          </a:schemeClr>
                        </a:gs>
                        <a:gs pos="100000">
                          <a:schemeClr val="accent2">
                            <a:shade val="45000"/>
                            <a:satMod val="165000"/>
                          </a:schemeClr>
                        </a:gs>
                      </a:gsLst>
                      <a:lin ang="5400000"/>
                    </a:gradFill>
                    <a:latin typeface="微软雅黑" panose="020B0503020204020204" charset="-122"/>
                    <a:ea typeface="微软雅黑" panose="020B0503020204020204" charset="-122"/>
                  </a:endParaRPr>
                </a:p>
              </p:txBody>
            </p:sp>
          </p:grpSp>
        </p:grpSp>
        <p:sp>
          <p:nvSpPr>
            <p:cNvPr id="22" name="AutoShape 12"/>
            <p:cNvSpPr>
              <a:spLocks noChangeArrowheads="1"/>
            </p:cNvSpPr>
            <p:nvPr/>
          </p:nvSpPr>
          <p:spPr bwMode="gray">
            <a:xfrm>
              <a:off x="714348" y="3143248"/>
              <a:ext cx="1357322" cy="428628"/>
            </a:xfrm>
            <a:prstGeom prst="roundRect">
              <a:avLst>
                <a:gd name="adj" fmla="val 7574"/>
              </a:avLst>
            </a:prstGeom>
            <a:gradFill rotWithShape="1">
              <a:gsLst>
                <a:gs pos="0">
                  <a:schemeClr val="accent1"/>
                </a:gs>
                <a:gs pos="50000">
                  <a:schemeClr val="accent1">
                    <a:gamma/>
                    <a:tint val="72549"/>
                    <a:invGamma/>
                  </a:schemeClr>
                </a:gs>
                <a:gs pos="100000">
                  <a:schemeClr val="accent1"/>
                </a:gs>
              </a:gsLst>
              <a:lin ang="2700000" scaled="1"/>
            </a:gradFill>
            <a:ln w="28575" cap="rnd">
              <a:prstDash val="sysDot"/>
              <a:rou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buClr>
                  <a:schemeClr val="bg1"/>
                </a:buClr>
                <a:defRPr/>
              </a:pPr>
              <a:r>
                <a:rPr lang="zh-CN" altLang="en-US" sz="1400" b="1" spc="50" dirty="0">
                  <a:ln w="11430"/>
                  <a:gradFill>
                    <a:gsLst>
                      <a:gs pos="25000">
                        <a:schemeClr val="accent2">
                          <a:satMod val="155000"/>
                        </a:schemeClr>
                      </a:gs>
                      <a:gs pos="100000">
                        <a:schemeClr val="accent2">
                          <a:shade val="45000"/>
                          <a:satMod val="165000"/>
                        </a:schemeClr>
                      </a:gs>
                    </a:gsLst>
                    <a:lin ang="5400000"/>
                  </a:gradFill>
                  <a:latin typeface="微软雅黑" panose="020B0503020204020204" charset="-122"/>
                  <a:ea typeface="微软雅黑" panose="020B0503020204020204" charset="-122"/>
                </a:rPr>
                <a:t>审核评估</a:t>
              </a:r>
              <a:endParaRPr lang="en-US" altLang="zh-CN" sz="1400" b="1" spc="50" dirty="0">
                <a:ln w="11430"/>
                <a:gradFill>
                  <a:gsLst>
                    <a:gs pos="25000">
                      <a:schemeClr val="accent2">
                        <a:satMod val="155000"/>
                      </a:schemeClr>
                    </a:gs>
                    <a:gs pos="100000">
                      <a:schemeClr val="accent2">
                        <a:shade val="45000"/>
                        <a:satMod val="165000"/>
                      </a:schemeClr>
                    </a:gs>
                  </a:gsLst>
                  <a:lin ang="5400000"/>
                </a:gradFill>
                <a:latin typeface="微软雅黑" panose="020B0503020204020204" charset="-122"/>
                <a:ea typeface="微软雅黑" panose="020B0503020204020204" charset="-122"/>
              </a:endParaRPr>
            </a:p>
          </p:txBody>
        </p:sp>
        <p:sp>
          <p:nvSpPr>
            <p:cNvPr id="23" name="AutoShape 12"/>
            <p:cNvSpPr>
              <a:spLocks noChangeArrowheads="1"/>
            </p:cNvSpPr>
            <p:nvPr/>
          </p:nvSpPr>
          <p:spPr bwMode="gray">
            <a:xfrm>
              <a:off x="642910" y="4429132"/>
              <a:ext cx="1428760" cy="428628"/>
            </a:xfrm>
            <a:prstGeom prst="roundRect">
              <a:avLst>
                <a:gd name="adj" fmla="val 7574"/>
              </a:avLst>
            </a:prstGeom>
            <a:gradFill rotWithShape="1">
              <a:gsLst>
                <a:gs pos="0">
                  <a:schemeClr val="accent1"/>
                </a:gs>
                <a:gs pos="50000">
                  <a:schemeClr val="accent1">
                    <a:gamma/>
                    <a:tint val="72549"/>
                    <a:invGamma/>
                  </a:schemeClr>
                </a:gs>
                <a:gs pos="100000">
                  <a:schemeClr val="accent1"/>
                </a:gs>
              </a:gsLst>
              <a:lin ang="2700000" scaled="1"/>
            </a:gradFill>
            <a:ln w="28575" cap="rnd">
              <a:prstDash val="sysDot"/>
              <a:rou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buClr>
                  <a:schemeClr val="bg1"/>
                </a:buClr>
                <a:defRPr/>
              </a:pPr>
              <a:r>
                <a:rPr lang="zh-CN" altLang="en-US" sz="1400" b="1" spc="50" dirty="0">
                  <a:ln w="11430"/>
                  <a:gradFill>
                    <a:gsLst>
                      <a:gs pos="25000">
                        <a:schemeClr val="accent2">
                          <a:satMod val="155000"/>
                        </a:schemeClr>
                      </a:gs>
                      <a:gs pos="100000">
                        <a:schemeClr val="accent2">
                          <a:shade val="45000"/>
                          <a:satMod val="165000"/>
                        </a:schemeClr>
                      </a:gs>
                    </a:gsLst>
                    <a:lin ang="5400000"/>
                  </a:gradFill>
                  <a:latin typeface="微软雅黑" panose="020B0503020204020204" charset="-122"/>
                  <a:ea typeface="微软雅黑" panose="020B0503020204020204" charset="-122"/>
                </a:rPr>
                <a:t>合格评估</a:t>
              </a:r>
              <a:endParaRPr lang="en-US" altLang="zh-CN" sz="1400" b="1" spc="50" dirty="0">
                <a:ln w="11430"/>
                <a:gradFill>
                  <a:gsLst>
                    <a:gs pos="25000">
                      <a:schemeClr val="accent2">
                        <a:satMod val="155000"/>
                      </a:schemeClr>
                    </a:gs>
                    <a:gs pos="100000">
                      <a:schemeClr val="accent2">
                        <a:shade val="45000"/>
                        <a:satMod val="165000"/>
                      </a:schemeClr>
                    </a:gs>
                  </a:gsLst>
                  <a:lin ang="5400000"/>
                </a:gradFill>
                <a:latin typeface="微软雅黑" panose="020B0503020204020204" charset="-122"/>
                <a:ea typeface="微软雅黑" panose="020B0503020204020204" charset="-122"/>
              </a:endParaRPr>
            </a:p>
          </p:txBody>
        </p:sp>
        <p:sp>
          <p:nvSpPr>
            <p:cNvPr id="24" name="左中括号 23"/>
            <p:cNvSpPr/>
            <p:nvPr/>
          </p:nvSpPr>
          <p:spPr>
            <a:xfrm flipH="1">
              <a:off x="2143386" y="3286878"/>
              <a:ext cx="356670" cy="1285910"/>
            </a:xfrm>
            <a:prstGeom prst="leftBracket">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1400" b="1"/>
            </a:p>
          </p:txBody>
        </p:sp>
      </p:grpSp>
      <p:sp>
        <p:nvSpPr>
          <p:cNvPr id="56" name="AutoShape 12"/>
          <p:cNvSpPr>
            <a:spLocks noChangeArrowheads="1"/>
          </p:cNvSpPr>
          <p:nvPr/>
        </p:nvSpPr>
        <p:spPr bwMode="gray">
          <a:xfrm>
            <a:off x="7215177" y="1771639"/>
            <a:ext cx="1571636" cy="573400"/>
          </a:xfrm>
          <a:prstGeom prst="roundRect">
            <a:avLst>
              <a:gd name="adj" fmla="val 7574"/>
            </a:avLst>
          </a:prstGeom>
          <a:gradFill rotWithShape="1">
            <a:gsLst>
              <a:gs pos="0">
                <a:schemeClr val="accent1"/>
              </a:gs>
              <a:gs pos="50000">
                <a:schemeClr val="accent1">
                  <a:gamma/>
                  <a:tint val="72549"/>
                  <a:invGamma/>
                </a:schemeClr>
              </a:gs>
              <a:gs pos="100000">
                <a:schemeClr val="accent1"/>
              </a:gs>
            </a:gsLst>
            <a:lin ang="2700000" scaled="1"/>
          </a:gradFill>
          <a:ln w="28575" cap="rnd">
            <a:prstDash val="sysDot"/>
            <a:rou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buClr>
                <a:schemeClr val="bg1"/>
              </a:buClr>
              <a:defRPr/>
            </a:pPr>
            <a:r>
              <a:rPr lang="zh-CN" altLang="en-US" sz="1400" b="1" spc="50" dirty="0">
                <a:ln w="11430"/>
                <a:gradFill>
                  <a:gsLst>
                    <a:gs pos="25000">
                      <a:schemeClr val="accent2">
                        <a:satMod val="155000"/>
                      </a:schemeClr>
                    </a:gs>
                    <a:gs pos="100000">
                      <a:schemeClr val="accent2">
                        <a:shade val="45000"/>
                        <a:satMod val="165000"/>
                      </a:schemeClr>
                    </a:gs>
                  </a:gsLst>
                  <a:lin ang="5400000"/>
                </a:gradFill>
                <a:latin typeface="微软雅黑" panose="020B0503020204020204" charset="-122"/>
                <a:ea typeface="微软雅黑" panose="020B0503020204020204" charset="-122"/>
                <a:cs typeface="Times New Roman" panose="02020603050405020304" pitchFamily="18" charset="0"/>
              </a:rPr>
              <a:t>工程教育</a:t>
            </a:r>
            <a:endParaRPr lang="en-US" altLang="zh-CN" sz="1400" b="1" spc="50" dirty="0">
              <a:ln w="11430"/>
              <a:gradFill>
                <a:gsLst>
                  <a:gs pos="25000">
                    <a:schemeClr val="accent2">
                      <a:satMod val="155000"/>
                    </a:schemeClr>
                  </a:gs>
                  <a:gs pos="100000">
                    <a:schemeClr val="accent2">
                      <a:shade val="45000"/>
                      <a:satMod val="165000"/>
                    </a:schemeClr>
                  </a:gs>
                </a:gsLst>
                <a:lin ang="5400000"/>
              </a:gradFill>
              <a:latin typeface="微软雅黑" panose="020B0503020204020204" charset="-122"/>
              <a:ea typeface="微软雅黑" panose="020B0503020204020204" charset="-122"/>
              <a:cs typeface="Times New Roman" panose="02020603050405020304" pitchFamily="18" charset="0"/>
            </a:endParaRPr>
          </a:p>
          <a:p>
            <a:pPr algn="ctr" eaLnBrk="0" hangingPunct="0">
              <a:buClr>
                <a:schemeClr val="bg1"/>
              </a:buClr>
              <a:defRPr/>
            </a:pPr>
            <a:r>
              <a:rPr lang="zh-CN" altLang="en-US" sz="1400" b="1" spc="50" dirty="0">
                <a:ln w="11430"/>
                <a:gradFill>
                  <a:gsLst>
                    <a:gs pos="25000">
                      <a:schemeClr val="accent2">
                        <a:satMod val="155000"/>
                      </a:schemeClr>
                    </a:gs>
                    <a:gs pos="100000">
                      <a:schemeClr val="accent2">
                        <a:shade val="45000"/>
                        <a:satMod val="165000"/>
                      </a:schemeClr>
                    </a:gs>
                  </a:gsLst>
                  <a:lin ang="5400000"/>
                </a:gradFill>
                <a:latin typeface="微软雅黑" panose="020B0503020204020204" charset="-122"/>
                <a:ea typeface="微软雅黑" panose="020B0503020204020204" charset="-122"/>
                <a:cs typeface="Times New Roman" panose="02020603050405020304" pitchFamily="18" charset="0"/>
              </a:rPr>
              <a:t>专业认证</a:t>
            </a:r>
            <a:endParaRPr lang="en-US" altLang="zh-CN" sz="1400" b="1" spc="50" dirty="0">
              <a:ln w="11430"/>
              <a:gradFill>
                <a:gsLst>
                  <a:gs pos="25000">
                    <a:schemeClr val="accent2">
                      <a:satMod val="155000"/>
                    </a:schemeClr>
                  </a:gs>
                  <a:gs pos="100000">
                    <a:schemeClr val="accent2">
                      <a:shade val="45000"/>
                      <a:satMod val="165000"/>
                    </a:schemeClr>
                  </a:gs>
                </a:gsLst>
                <a:lin ang="5400000"/>
              </a:gradFill>
              <a:latin typeface="微软雅黑" panose="020B0503020204020204" charset="-122"/>
              <a:ea typeface="微软雅黑" panose="020B0503020204020204" charset="-122"/>
              <a:cs typeface="Times New Roman" panose="02020603050405020304" pitchFamily="18" charset="0"/>
            </a:endParaRPr>
          </a:p>
        </p:txBody>
      </p:sp>
      <p:sp>
        <p:nvSpPr>
          <p:cNvPr id="58" name="AutoShape 12"/>
          <p:cNvSpPr>
            <a:spLocks noChangeArrowheads="1"/>
          </p:cNvSpPr>
          <p:nvPr/>
        </p:nvSpPr>
        <p:spPr bwMode="gray">
          <a:xfrm>
            <a:off x="7215177" y="3343275"/>
            <a:ext cx="1571636" cy="430524"/>
          </a:xfrm>
          <a:prstGeom prst="roundRect">
            <a:avLst>
              <a:gd name="adj" fmla="val 7574"/>
            </a:avLst>
          </a:prstGeom>
          <a:gradFill rotWithShape="1">
            <a:gsLst>
              <a:gs pos="0">
                <a:schemeClr val="accent1"/>
              </a:gs>
              <a:gs pos="50000">
                <a:schemeClr val="accent1">
                  <a:gamma/>
                  <a:tint val="72549"/>
                  <a:invGamma/>
                </a:schemeClr>
              </a:gs>
              <a:gs pos="100000">
                <a:schemeClr val="accent1"/>
              </a:gs>
            </a:gsLst>
            <a:lin ang="2700000" scaled="1"/>
          </a:gradFill>
          <a:ln w="28575" cap="rnd">
            <a:prstDash val="sysDot"/>
            <a:rou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buClr>
                <a:schemeClr val="bg1"/>
              </a:buClr>
              <a:defRPr/>
            </a:pPr>
            <a:r>
              <a:rPr lang="zh-CN" altLang="en-US" sz="1400" b="1" spc="50" dirty="0">
                <a:ln w="11430"/>
                <a:gradFill>
                  <a:gsLst>
                    <a:gs pos="25000">
                      <a:schemeClr val="accent2">
                        <a:satMod val="155000"/>
                      </a:schemeClr>
                    </a:gs>
                    <a:gs pos="100000">
                      <a:schemeClr val="accent2">
                        <a:shade val="45000"/>
                        <a:satMod val="165000"/>
                      </a:schemeClr>
                    </a:gs>
                  </a:gsLst>
                  <a:lin ang="5400000"/>
                </a:gradFill>
                <a:latin typeface="微软雅黑" panose="020B0503020204020204" charset="-122"/>
                <a:ea typeface="微软雅黑" panose="020B0503020204020204" charset="-122"/>
                <a:cs typeface="Times New Roman" panose="02020603050405020304" pitchFamily="18" charset="0"/>
              </a:rPr>
              <a:t>专业评估</a:t>
            </a:r>
            <a:endParaRPr lang="en-US" altLang="zh-CN" sz="1400" b="1" spc="50" dirty="0">
              <a:ln w="11430"/>
              <a:gradFill>
                <a:gsLst>
                  <a:gs pos="25000">
                    <a:schemeClr val="accent2">
                      <a:satMod val="155000"/>
                    </a:schemeClr>
                  </a:gs>
                  <a:gs pos="100000">
                    <a:schemeClr val="accent2">
                      <a:shade val="45000"/>
                      <a:satMod val="165000"/>
                    </a:schemeClr>
                  </a:gs>
                </a:gsLst>
                <a:lin ang="5400000"/>
              </a:gradFill>
              <a:latin typeface="微软雅黑" panose="020B0503020204020204" charset="-122"/>
              <a:ea typeface="微软雅黑" panose="020B0503020204020204" charset="-122"/>
              <a:cs typeface="Times New Roman" panose="02020603050405020304" pitchFamily="18" charset="0"/>
            </a:endParaRPr>
          </a:p>
        </p:txBody>
      </p:sp>
      <p:sp>
        <p:nvSpPr>
          <p:cNvPr id="59" name="左中括号 58"/>
          <p:cNvSpPr/>
          <p:nvPr/>
        </p:nvSpPr>
        <p:spPr bwMode="auto">
          <a:xfrm>
            <a:off x="6929438" y="2128838"/>
            <a:ext cx="285750" cy="1435100"/>
          </a:xfrm>
          <a:prstGeom prst="leftBracket">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b="1"/>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9144000" cy="788988"/>
          </a:xfrm>
          <a:prstGeom prst="rect">
            <a:avLst/>
          </a:prstGeom>
          <a:gradFill>
            <a:gsLst>
              <a:gs pos="0">
                <a:srgbClr val="2DC8FF"/>
              </a:gs>
              <a:gs pos="50000">
                <a:srgbClr val="53D2FF"/>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矩形 10"/>
          <p:cNvSpPr/>
          <p:nvPr/>
        </p:nvSpPr>
        <p:spPr>
          <a:xfrm rot="10800000">
            <a:off x="0" y="4786313"/>
            <a:ext cx="9144000" cy="357187"/>
          </a:xfrm>
          <a:prstGeom prst="rect">
            <a:avLst/>
          </a:prstGeom>
          <a:gradFill>
            <a:gsLst>
              <a:gs pos="0">
                <a:srgbClr val="2DC8FF"/>
              </a:gs>
              <a:gs pos="50000">
                <a:srgbClr val="53D2FF"/>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2" name="直接连接符 11"/>
          <p:cNvCxnSpPr/>
          <p:nvPr/>
        </p:nvCxnSpPr>
        <p:spPr>
          <a:xfrm>
            <a:off x="0" y="788988"/>
            <a:ext cx="9144000" cy="1587"/>
          </a:xfrm>
          <a:prstGeom prst="line">
            <a:avLst/>
          </a:prstGeom>
        </p:spPr>
        <p:style>
          <a:lnRef idx="1">
            <a:schemeClr val="accent4"/>
          </a:lnRef>
          <a:fillRef idx="0">
            <a:schemeClr val="accent4"/>
          </a:fillRef>
          <a:effectRef idx="0">
            <a:schemeClr val="accent4"/>
          </a:effectRef>
          <a:fontRef idx="minor">
            <a:schemeClr val="tx1"/>
          </a:fontRef>
        </p:style>
      </p:cxnSp>
      <p:pic>
        <p:nvPicPr>
          <p:cNvPr id="480262" name="Picture 1" descr="G:\加字母logo.png"/>
          <p:cNvPicPr>
            <a:picLocks noChangeAspect="1" noChangeArrowheads="1"/>
          </p:cNvPicPr>
          <p:nvPr/>
        </p:nvPicPr>
        <p:blipFill>
          <a:blip r:embed="rId1"/>
          <a:srcRect/>
          <a:stretch>
            <a:fillRect/>
          </a:stretch>
        </p:blipFill>
        <p:spPr bwMode="auto">
          <a:xfrm>
            <a:off x="179388" y="180975"/>
            <a:ext cx="647700" cy="520700"/>
          </a:xfrm>
          <a:prstGeom prst="rect">
            <a:avLst/>
          </a:prstGeom>
          <a:noFill/>
          <a:ln w="9525">
            <a:noFill/>
            <a:miter lim="800000"/>
            <a:headEnd/>
            <a:tailEnd/>
          </a:ln>
        </p:spPr>
      </p:pic>
      <p:sp>
        <p:nvSpPr>
          <p:cNvPr id="18" name="圆角矩形 17"/>
          <p:cNvSpPr/>
          <p:nvPr/>
        </p:nvSpPr>
        <p:spPr>
          <a:xfrm>
            <a:off x="1692275" y="1851025"/>
            <a:ext cx="5400675" cy="576263"/>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zh-CN" altLang="en-US"/>
          </a:p>
        </p:txBody>
      </p:sp>
      <p:sp>
        <p:nvSpPr>
          <p:cNvPr id="480266" name="Text Box 13"/>
          <p:cNvSpPr txBox="1">
            <a:spLocks noChangeArrowheads="1"/>
          </p:cNvSpPr>
          <p:nvPr/>
        </p:nvSpPr>
        <p:spPr bwMode="auto">
          <a:xfrm>
            <a:off x="2700338" y="1924050"/>
            <a:ext cx="3455987" cy="361950"/>
          </a:xfrm>
          <a:prstGeom prst="rect">
            <a:avLst/>
          </a:prstGeom>
          <a:noFill/>
          <a:ln w="9525">
            <a:noFill/>
            <a:miter lim="800000"/>
          </a:ln>
        </p:spPr>
        <p:txBody>
          <a:bodyPr>
            <a:spAutoFit/>
          </a:bodyPr>
          <a:lstStyle/>
          <a:p>
            <a:pPr>
              <a:lnSpc>
                <a:spcPct val="120000"/>
              </a:lnSpc>
            </a:pPr>
            <a:r>
              <a:rPr lang="zh-CN" altLang="en-US" sz="1600" b="1">
                <a:solidFill>
                  <a:srgbClr val="FF0000"/>
                </a:solidFill>
                <a:latin typeface="华文中宋"/>
                <a:ea typeface="华文中宋"/>
                <a:cs typeface="华文中宋"/>
              </a:rPr>
              <a:t>面向工业界、面向世界、面向未来</a:t>
            </a:r>
            <a:endParaRPr lang="zh-CN" altLang="en-US" sz="1600" b="1">
              <a:solidFill>
                <a:srgbClr val="FF0000"/>
              </a:solidFill>
              <a:latin typeface="华文中宋"/>
              <a:ea typeface="华文中宋"/>
              <a:cs typeface="华文中宋"/>
            </a:endParaRPr>
          </a:p>
        </p:txBody>
      </p:sp>
      <p:sp>
        <p:nvSpPr>
          <p:cNvPr id="20" name="矩形 19"/>
          <p:cNvSpPr/>
          <p:nvPr/>
        </p:nvSpPr>
        <p:spPr>
          <a:xfrm>
            <a:off x="1258888" y="2716213"/>
            <a:ext cx="6481762" cy="17272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zh-CN" altLang="en-US"/>
          </a:p>
        </p:txBody>
      </p:sp>
      <p:sp>
        <p:nvSpPr>
          <p:cNvPr id="480268" name="Text Box 13"/>
          <p:cNvSpPr txBox="1">
            <a:spLocks noChangeArrowheads="1"/>
          </p:cNvSpPr>
          <p:nvPr/>
        </p:nvSpPr>
        <p:spPr bwMode="auto">
          <a:xfrm>
            <a:off x="1403350" y="2787650"/>
            <a:ext cx="6408738" cy="1579563"/>
          </a:xfrm>
          <a:prstGeom prst="rect">
            <a:avLst/>
          </a:prstGeom>
          <a:noFill/>
          <a:ln w="9525">
            <a:noFill/>
            <a:miter lim="800000"/>
          </a:ln>
        </p:spPr>
        <p:txBody>
          <a:bodyPr>
            <a:spAutoFit/>
          </a:bodyPr>
          <a:lstStyle/>
          <a:p>
            <a:pPr>
              <a:lnSpc>
                <a:spcPts val="2900"/>
              </a:lnSpc>
            </a:pPr>
            <a:r>
              <a:rPr lang="zh-CN" altLang="en-US" sz="1600" b="1">
                <a:solidFill>
                  <a:srgbClr val="000066"/>
                </a:solidFill>
                <a:latin typeface="华文中宋"/>
                <a:ea typeface="华文中宋"/>
                <a:cs typeface="华文中宋"/>
              </a:rPr>
              <a:t>★促进我国工程教育的改革，提高工程教育的质量 </a:t>
            </a:r>
            <a:endParaRPr lang="zh-CN" altLang="en-US" sz="1600" b="1">
              <a:solidFill>
                <a:srgbClr val="000066"/>
              </a:solidFill>
              <a:latin typeface="华文中宋"/>
              <a:ea typeface="华文中宋"/>
              <a:cs typeface="华文中宋"/>
            </a:endParaRPr>
          </a:p>
          <a:p>
            <a:pPr>
              <a:lnSpc>
                <a:spcPts val="2900"/>
              </a:lnSpc>
            </a:pPr>
            <a:r>
              <a:rPr lang="zh-CN" altLang="en-US" sz="1600" b="1">
                <a:solidFill>
                  <a:srgbClr val="000066"/>
                </a:solidFill>
                <a:latin typeface="华文中宋"/>
                <a:ea typeface="华文中宋"/>
                <a:cs typeface="华文中宋"/>
              </a:rPr>
              <a:t>★密切工程教育与工业界的联系，提高工程教育人才培养产业适应性</a:t>
            </a:r>
            <a:endParaRPr lang="zh-CN" altLang="en-US" sz="1600" b="1">
              <a:solidFill>
                <a:srgbClr val="000066"/>
              </a:solidFill>
              <a:latin typeface="华文中宋"/>
              <a:ea typeface="华文中宋"/>
              <a:cs typeface="华文中宋"/>
            </a:endParaRPr>
          </a:p>
          <a:p>
            <a:pPr>
              <a:lnSpc>
                <a:spcPts val="2900"/>
              </a:lnSpc>
            </a:pPr>
            <a:r>
              <a:rPr lang="zh-CN" altLang="en-US" sz="1600" b="1">
                <a:solidFill>
                  <a:srgbClr val="000066"/>
                </a:solidFill>
                <a:latin typeface="华文中宋"/>
                <a:ea typeface="华文中宋"/>
                <a:cs typeface="华文中宋"/>
              </a:rPr>
              <a:t>★建立与注册工程师制度相衔接的工程教育专业认证体系 </a:t>
            </a:r>
            <a:endParaRPr lang="zh-CN" altLang="en-US" sz="1600" b="1">
              <a:solidFill>
                <a:srgbClr val="000066"/>
              </a:solidFill>
              <a:latin typeface="华文中宋"/>
              <a:ea typeface="华文中宋"/>
              <a:cs typeface="华文中宋"/>
            </a:endParaRPr>
          </a:p>
          <a:p>
            <a:pPr>
              <a:lnSpc>
                <a:spcPts val="2900"/>
              </a:lnSpc>
            </a:pPr>
            <a:r>
              <a:rPr lang="zh-CN" altLang="en-US" sz="1600" b="1">
                <a:solidFill>
                  <a:srgbClr val="000066"/>
                </a:solidFill>
                <a:latin typeface="华文中宋"/>
                <a:ea typeface="华文中宋"/>
                <a:cs typeface="华文中宋"/>
              </a:rPr>
              <a:t>★促进工程教育的国际交流，实现国际互认</a:t>
            </a:r>
            <a:endParaRPr lang="zh-CN" altLang="en-US" sz="1600" b="1">
              <a:solidFill>
                <a:srgbClr val="000066"/>
              </a:solidFill>
              <a:latin typeface="华文中宋"/>
              <a:ea typeface="华文中宋"/>
              <a:cs typeface="华文中宋"/>
            </a:endParaRPr>
          </a:p>
        </p:txBody>
      </p:sp>
      <p:sp>
        <p:nvSpPr>
          <p:cNvPr id="15" name="矩形 14"/>
          <p:cNvSpPr/>
          <p:nvPr/>
        </p:nvSpPr>
        <p:spPr>
          <a:xfrm>
            <a:off x="0" y="842963"/>
            <a:ext cx="3000364" cy="59531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Text Box 13"/>
          <p:cNvSpPr txBox="1">
            <a:spLocks noChangeArrowheads="1"/>
          </p:cNvSpPr>
          <p:nvPr/>
        </p:nvSpPr>
        <p:spPr bwMode="auto">
          <a:xfrm>
            <a:off x="357158" y="857238"/>
            <a:ext cx="2571768" cy="461665"/>
          </a:xfrm>
          <a:prstGeom prst="rect">
            <a:avLst/>
          </a:prstGeom>
          <a:noFill/>
          <a:ln w="9525">
            <a:noFill/>
            <a:miter lim="800000"/>
          </a:ln>
        </p:spPr>
        <p:txBody>
          <a:bodyPr wrap="square">
            <a:spAutoFit/>
          </a:bodyPr>
          <a:lstStyle/>
          <a:p>
            <a:pPr>
              <a:lnSpc>
                <a:spcPct val="120000"/>
              </a:lnSpc>
            </a:pPr>
            <a:r>
              <a:rPr lang="zh-CN" altLang="en-US" sz="2000" b="1" dirty="0">
                <a:solidFill>
                  <a:schemeClr val="bg1"/>
                </a:solidFill>
                <a:latin typeface="华文中宋"/>
                <a:ea typeface="华文中宋"/>
                <a:cs typeface="华文中宋"/>
              </a:rPr>
              <a:t>工程教育认证目标</a:t>
            </a:r>
            <a:endParaRPr lang="en-US" altLang="zh-CN" sz="2000" b="1" dirty="0">
              <a:solidFill>
                <a:schemeClr val="bg1"/>
              </a:solidFill>
              <a:latin typeface="华文中宋"/>
              <a:ea typeface="华文中宋"/>
              <a:cs typeface="华文中宋"/>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9144000" cy="788988"/>
          </a:xfrm>
          <a:prstGeom prst="rect">
            <a:avLst/>
          </a:prstGeom>
          <a:gradFill>
            <a:gsLst>
              <a:gs pos="0">
                <a:srgbClr val="2DC8FF"/>
              </a:gs>
              <a:gs pos="50000">
                <a:srgbClr val="53D2FF"/>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矩形 29"/>
          <p:cNvSpPr/>
          <p:nvPr/>
        </p:nvSpPr>
        <p:spPr>
          <a:xfrm rot="10800000">
            <a:off x="0" y="4786313"/>
            <a:ext cx="9144000" cy="357187"/>
          </a:xfrm>
          <a:prstGeom prst="rect">
            <a:avLst/>
          </a:prstGeom>
          <a:gradFill>
            <a:gsLst>
              <a:gs pos="0">
                <a:srgbClr val="2DC8FF"/>
              </a:gs>
              <a:gs pos="50000">
                <a:srgbClr val="53D2FF"/>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32" name="直接连接符 31"/>
          <p:cNvCxnSpPr/>
          <p:nvPr/>
        </p:nvCxnSpPr>
        <p:spPr>
          <a:xfrm>
            <a:off x="0" y="788988"/>
            <a:ext cx="9144000" cy="1587"/>
          </a:xfrm>
          <a:prstGeom prst="line">
            <a:avLst/>
          </a:prstGeom>
        </p:spPr>
        <p:style>
          <a:lnRef idx="1">
            <a:schemeClr val="accent4"/>
          </a:lnRef>
          <a:fillRef idx="0">
            <a:schemeClr val="accent4"/>
          </a:fillRef>
          <a:effectRef idx="0">
            <a:schemeClr val="accent4"/>
          </a:effectRef>
          <a:fontRef idx="minor">
            <a:schemeClr val="tx1"/>
          </a:fontRef>
        </p:style>
      </p:cxnSp>
      <p:pic>
        <p:nvPicPr>
          <p:cNvPr id="481286" name="Picture 1" descr="G:\加字母logo.png"/>
          <p:cNvPicPr>
            <a:picLocks noChangeAspect="1" noChangeArrowheads="1"/>
          </p:cNvPicPr>
          <p:nvPr/>
        </p:nvPicPr>
        <p:blipFill>
          <a:blip r:embed="rId1"/>
          <a:srcRect/>
          <a:stretch>
            <a:fillRect/>
          </a:stretch>
        </p:blipFill>
        <p:spPr bwMode="auto">
          <a:xfrm>
            <a:off x="179388" y="180975"/>
            <a:ext cx="647700" cy="520700"/>
          </a:xfrm>
          <a:prstGeom prst="rect">
            <a:avLst/>
          </a:prstGeom>
          <a:noFill/>
          <a:ln w="9525">
            <a:noFill/>
            <a:miter lim="800000"/>
            <a:headEnd/>
            <a:tailEnd/>
          </a:ln>
        </p:spPr>
      </p:pic>
      <p:graphicFrame>
        <p:nvGraphicFramePr>
          <p:cNvPr id="14" name="图示 13"/>
          <p:cNvGraphicFramePr/>
          <p:nvPr/>
        </p:nvGraphicFramePr>
        <p:xfrm>
          <a:off x="1547664" y="1779662"/>
          <a:ext cx="6382492" cy="2689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标题 1"/>
          <p:cNvSpPr txBox="1"/>
          <p:nvPr/>
        </p:nvSpPr>
        <p:spPr>
          <a:xfrm>
            <a:off x="120650" y="879475"/>
            <a:ext cx="1679575" cy="479425"/>
          </a:xfrm>
          <a:prstGeom prst="rect">
            <a:avLst/>
          </a:prstGeom>
        </p:spPr>
        <p:txBody>
          <a:bodyPr lIns="68580" tIns="34290" rIns="68580" bIns="34290" anchor="ctr">
            <a:normAutofit fontScale="77500" lnSpcReduction="20000"/>
          </a:bodyPr>
          <a:lstStyle/>
          <a:p>
            <a:pP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卓越工程师教育培养计划</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sp>
        <p:nvSpPr>
          <p:cNvPr id="13" name="矩形 12"/>
          <p:cNvSpPr/>
          <p:nvPr/>
        </p:nvSpPr>
        <p:spPr>
          <a:xfrm>
            <a:off x="0" y="842963"/>
            <a:ext cx="3143240" cy="59531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81291" name="标题 1"/>
          <p:cNvSpPr txBox="1">
            <a:spLocks noChangeArrowheads="1"/>
          </p:cNvSpPr>
          <p:nvPr/>
        </p:nvSpPr>
        <p:spPr bwMode="auto">
          <a:xfrm>
            <a:off x="0" y="915988"/>
            <a:ext cx="2928926" cy="477837"/>
          </a:xfrm>
          <a:prstGeom prst="rect">
            <a:avLst/>
          </a:prstGeom>
          <a:noFill/>
          <a:ln w="9525">
            <a:noFill/>
            <a:miter lim="800000"/>
          </a:ln>
        </p:spPr>
        <p:txBody>
          <a:bodyPr lIns="68580" tIns="34290" rIns="68580" bIns="34290" anchor="ctr"/>
          <a:lstStyle/>
          <a:p>
            <a:pPr algn="ctr"/>
            <a:r>
              <a:rPr lang="zh-CN" altLang="en-US" sz="2100" b="1" dirty="0">
                <a:solidFill>
                  <a:schemeClr val="bg1"/>
                </a:solidFill>
                <a:latin typeface="华文中宋"/>
                <a:ea typeface="华文中宋"/>
                <a:cs typeface="华文中宋"/>
              </a:rPr>
              <a:t>工程教育</a:t>
            </a:r>
            <a:r>
              <a:rPr lang="zh-CN" altLang="en-US" sz="2100" b="1" dirty="0" smtClean="0">
                <a:solidFill>
                  <a:schemeClr val="bg1"/>
                </a:solidFill>
                <a:latin typeface="华文中宋"/>
                <a:ea typeface="华文中宋"/>
                <a:cs typeface="华文中宋"/>
              </a:rPr>
              <a:t>认证核心理念</a:t>
            </a:r>
            <a:endParaRPr lang="zh-CN" altLang="en-US" sz="2100" b="1" dirty="0">
              <a:solidFill>
                <a:schemeClr val="bg1"/>
              </a:solidFill>
              <a:latin typeface="华文中宋"/>
              <a:ea typeface="华文中宋"/>
              <a:cs typeface="华文中宋"/>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21"/>
          <p:cNvSpPr/>
          <p:nvPr/>
        </p:nvSpPr>
        <p:spPr>
          <a:xfrm>
            <a:off x="1163638" y="0"/>
            <a:ext cx="6837362" cy="606425"/>
          </a:xfrm>
          <a:prstGeom prst="rect">
            <a:avLst/>
          </a:prstGeom>
          <a:noFill/>
          <a:ln w="9525">
            <a:noFill/>
          </a:ln>
        </p:spPr>
        <p:txBody>
          <a:bodyPr>
            <a:spAutoFit/>
          </a:bodyPr>
          <a:lstStyle/>
          <a:p>
            <a:pPr fontAlgn="auto">
              <a:lnSpc>
                <a:spcPct val="150000"/>
              </a:lnSpc>
              <a:spcBef>
                <a:spcPts val="0"/>
              </a:spcBef>
              <a:spcAft>
                <a:spcPts val="0"/>
              </a:spcAft>
              <a:buFont typeface="Arial" panose="020B0604020202020204" pitchFamily="34" charset="0"/>
              <a:buNone/>
              <a:defRPr/>
            </a:pPr>
            <a:r>
              <a:rPr lang="zh-CN" altLang="en-US" sz="2250" dirty="0">
                <a:solidFill>
                  <a:schemeClr val="bg1"/>
                </a:solidFill>
                <a:latin typeface="楷体" panose="02010609060101010101" pitchFamily="49" charset="-122"/>
                <a:ea typeface="楷体" panose="02010609060101010101" pitchFamily="49" charset="-122"/>
              </a:rPr>
              <a:t>（二）工程教育专业认证</a:t>
            </a:r>
            <a:endParaRPr lang="en-US" altLang="zh-CN" sz="2250">
              <a:solidFill>
                <a:schemeClr val="bg1"/>
              </a:solidFill>
              <a:latin typeface="楷体" panose="02010609060101010101" pitchFamily="49" charset="-122"/>
              <a:ea typeface="楷体" panose="02010609060101010101" pitchFamily="49" charset="-122"/>
            </a:endParaRPr>
          </a:p>
        </p:txBody>
      </p:sp>
      <p:sp>
        <p:nvSpPr>
          <p:cNvPr id="7" name="矩形 6"/>
          <p:cNvSpPr/>
          <p:nvPr/>
        </p:nvSpPr>
        <p:spPr>
          <a:xfrm>
            <a:off x="0" y="-14288"/>
            <a:ext cx="9144000" cy="790576"/>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1" name="直接连接符 10"/>
          <p:cNvCxnSpPr/>
          <p:nvPr/>
        </p:nvCxnSpPr>
        <p:spPr>
          <a:xfrm>
            <a:off x="0" y="787400"/>
            <a:ext cx="9144000" cy="1588"/>
          </a:xfrm>
          <a:prstGeom prst="line">
            <a:avLst/>
          </a:prstGeom>
          <a:noFill/>
          <a:ln w="9525" cap="flat" cmpd="sng" algn="ctr">
            <a:solidFill>
              <a:srgbClr val="8064A2"/>
            </a:solidFill>
            <a:prstDash val="solid"/>
          </a:ln>
          <a:effectLst/>
        </p:spPr>
        <p:style>
          <a:lnRef idx="1">
            <a:schemeClr val="accent4"/>
          </a:lnRef>
          <a:fillRef idx="0">
            <a:schemeClr val="accent4"/>
          </a:fillRef>
          <a:effectRef idx="0">
            <a:schemeClr val="accent4"/>
          </a:effectRef>
          <a:fontRef idx="minor">
            <a:schemeClr val="tx1"/>
          </a:fontRef>
        </p:style>
      </p:cxnSp>
      <p:sp>
        <p:nvSpPr>
          <p:cNvPr id="12" name="矩形 11"/>
          <p:cNvSpPr/>
          <p:nvPr/>
        </p:nvSpPr>
        <p:spPr>
          <a:xfrm rot="10800000">
            <a:off x="0" y="4778375"/>
            <a:ext cx="9144000" cy="358775"/>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标题 1"/>
          <p:cNvSpPr txBox="1"/>
          <p:nvPr/>
        </p:nvSpPr>
        <p:spPr>
          <a:xfrm>
            <a:off x="107950" y="842963"/>
            <a:ext cx="1827213" cy="542925"/>
          </a:xfrm>
          <a:prstGeom prst="rect">
            <a:avLst/>
          </a:prstGeom>
        </p:spPr>
        <p:txBody>
          <a:bodyPr lIns="68580" tIns="34290" rIns="68580" bIns="34290" anchor="ctr">
            <a:normAutofit fontScale="97500"/>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产教融合</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pic>
        <p:nvPicPr>
          <p:cNvPr id="519181" name="Picture 1" descr="G:\加字母logo.png"/>
          <p:cNvPicPr>
            <a:picLocks noChangeAspect="1" noChangeArrowheads="1"/>
          </p:cNvPicPr>
          <p:nvPr/>
        </p:nvPicPr>
        <p:blipFill>
          <a:blip r:embed="rId1"/>
          <a:srcRect/>
          <a:stretch>
            <a:fillRect/>
          </a:stretch>
        </p:blipFill>
        <p:spPr bwMode="auto">
          <a:xfrm>
            <a:off x="179388" y="180975"/>
            <a:ext cx="647700" cy="520700"/>
          </a:xfrm>
          <a:prstGeom prst="rect">
            <a:avLst/>
          </a:prstGeom>
          <a:noFill/>
          <a:ln w="9525">
            <a:noFill/>
            <a:miter lim="800000"/>
            <a:headEnd/>
            <a:tailEnd/>
          </a:ln>
        </p:spPr>
      </p:pic>
      <p:sp>
        <p:nvSpPr>
          <p:cNvPr id="18" name="矩形 17"/>
          <p:cNvSpPr/>
          <p:nvPr/>
        </p:nvSpPr>
        <p:spPr>
          <a:xfrm>
            <a:off x="0" y="844550"/>
            <a:ext cx="1979613" cy="649288"/>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20" name="标题 1"/>
          <p:cNvSpPr txBox="1"/>
          <p:nvPr/>
        </p:nvSpPr>
        <p:spPr>
          <a:xfrm>
            <a:off x="0" y="857238"/>
            <a:ext cx="1827213" cy="542925"/>
          </a:xfrm>
          <a:prstGeom prst="rect">
            <a:avLst/>
          </a:prstGeom>
        </p:spPr>
        <p:txBody>
          <a:bodyPr lIns="68580" tIns="34290" rIns="68580" bIns="34290" anchor="ctr">
            <a:normAutofit fontScale="97500"/>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专业认证</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sp>
        <p:nvSpPr>
          <p:cNvPr id="21" name="矩形 3"/>
          <p:cNvSpPr>
            <a:spLocks noChangeArrowheads="1"/>
          </p:cNvSpPr>
          <p:nvPr/>
        </p:nvSpPr>
        <p:spPr bwMode="auto">
          <a:xfrm>
            <a:off x="357158" y="1643056"/>
            <a:ext cx="8424862" cy="892552"/>
          </a:xfrm>
          <a:prstGeom prst="rect">
            <a:avLst/>
          </a:prstGeom>
          <a:noFill/>
          <a:ln w="9525">
            <a:noFill/>
            <a:miter lim="800000"/>
          </a:ln>
        </p:spPr>
        <p:txBody>
          <a:bodyPr>
            <a:spAutoFit/>
          </a:bodyPr>
          <a:lstStyle/>
          <a:p>
            <a:pPr indent="457200">
              <a:lnSpc>
                <a:spcPct val="130000"/>
              </a:lnSpc>
            </a:pPr>
            <a:r>
              <a:rPr lang="zh-CN" altLang="en-US" sz="2000" b="1" dirty="0" smtClean="0">
                <a:solidFill>
                  <a:srgbClr val="000066"/>
                </a:solidFill>
                <a:latin typeface="华文中宋"/>
                <a:ea typeface="华文中宋"/>
                <a:cs typeface="华文中宋"/>
              </a:rPr>
              <a:t>专业认证对于教育教学观念转变、专业内涵建设、人才培养质量提升具有重要的引领和推动作用</a:t>
            </a:r>
            <a:endParaRPr lang="zh-CN" altLang="en-US" sz="2000" b="1" dirty="0">
              <a:solidFill>
                <a:srgbClr val="000066"/>
              </a:solidFill>
              <a:latin typeface="华文中宋"/>
              <a:ea typeface="华文中宋"/>
              <a:cs typeface="华文中宋"/>
            </a:endParaRPr>
          </a:p>
        </p:txBody>
      </p:sp>
      <p:sp>
        <p:nvSpPr>
          <p:cNvPr id="22" name="Text Box 3"/>
          <p:cNvSpPr txBox="1">
            <a:spLocks noChangeArrowheads="1"/>
          </p:cNvSpPr>
          <p:nvPr/>
        </p:nvSpPr>
        <p:spPr bwMode="auto">
          <a:xfrm>
            <a:off x="1071538" y="2643188"/>
            <a:ext cx="7456488" cy="1792736"/>
          </a:xfrm>
          <a:prstGeom prst="rect">
            <a:avLst/>
          </a:prstGeom>
          <a:noFill/>
          <a:ln w="9525">
            <a:noFill/>
            <a:miter lim="800000"/>
          </a:ln>
        </p:spPr>
        <p:txBody>
          <a:bodyPr lIns="48198" tIns="24099" rIns="48198" bIns="24099">
            <a:spAutoFit/>
          </a:bodyPr>
          <a:lstStyle/>
          <a:p>
            <a:pPr marL="342900" indent="-342900" defTabSz="641350" eaLnBrk="0" hangingPunct="0">
              <a:lnSpc>
                <a:spcPts val="2500"/>
              </a:lnSpc>
              <a:spcBef>
                <a:spcPts val="600"/>
              </a:spcBef>
              <a:spcAft>
                <a:spcPts val="600"/>
              </a:spcAft>
              <a:buClr>
                <a:srgbClr val="FF0000"/>
              </a:buClr>
              <a:buFont typeface="Wingdings" panose="05000000000000000000" pitchFamily="2" charset="2"/>
              <a:buChar char="Ø"/>
              <a:defRPr/>
            </a:pPr>
            <a:r>
              <a:rPr lang="zh-CN" altLang="en-US" b="1" dirty="0" smtClean="0">
                <a:solidFill>
                  <a:srgbClr val="000066"/>
                </a:solidFill>
                <a:latin typeface="华文中宋" panose="02010600040101010101" pitchFamily="2" charset="-122"/>
                <a:ea typeface="华文中宋" panose="02010600040101010101" pitchFamily="2" charset="-122"/>
                <a:cs typeface="+mj-cs"/>
              </a:rPr>
              <a:t>推动了学校教育教学观念的转变和理念的提升</a:t>
            </a:r>
            <a:endParaRPr lang="en-US" altLang="zh-CN" b="1" dirty="0">
              <a:solidFill>
                <a:srgbClr val="000066"/>
              </a:solidFill>
              <a:latin typeface="华文中宋" panose="02010600040101010101" pitchFamily="2" charset="-122"/>
              <a:ea typeface="华文中宋" panose="02010600040101010101" pitchFamily="2" charset="-122"/>
              <a:cs typeface="+mj-cs"/>
            </a:endParaRPr>
          </a:p>
          <a:p>
            <a:pPr marL="342900" indent="-342900" defTabSz="641350" eaLnBrk="0" hangingPunct="0">
              <a:lnSpc>
                <a:spcPts val="2500"/>
              </a:lnSpc>
              <a:spcBef>
                <a:spcPts val="600"/>
              </a:spcBef>
              <a:spcAft>
                <a:spcPts val="600"/>
              </a:spcAft>
              <a:buClr>
                <a:srgbClr val="FF0000"/>
              </a:buClr>
              <a:buFont typeface="Wingdings" panose="05000000000000000000" pitchFamily="2" charset="2"/>
              <a:buChar char="Ø"/>
              <a:defRPr/>
            </a:pPr>
            <a:r>
              <a:rPr lang="zh-CN" altLang="en-US" b="1" dirty="0" smtClean="0">
                <a:solidFill>
                  <a:srgbClr val="000066"/>
                </a:solidFill>
                <a:latin typeface="华文中宋" panose="02010600040101010101" pitchFamily="2" charset="-122"/>
                <a:ea typeface="华文中宋" panose="02010600040101010101" pitchFamily="2" charset="-122"/>
                <a:cs typeface="+mj-cs"/>
              </a:rPr>
              <a:t>引领了学校教育教学工作改革的方向</a:t>
            </a:r>
            <a:endParaRPr lang="en-US" altLang="zh-CN" b="1" dirty="0">
              <a:solidFill>
                <a:srgbClr val="000066"/>
              </a:solidFill>
              <a:latin typeface="华文中宋" panose="02010600040101010101" pitchFamily="2" charset="-122"/>
              <a:ea typeface="华文中宋" panose="02010600040101010101" pitchFamily="2" charset="-122"/>
              <a:cs typeface="+mj-cs"/>
            </a:endParaRPr>
          </a:p>
          <a:p>
            <a:pPr marL="342900" indent="-342900" defTabSz="641350" eaLnBrk="0" hangingPunct="0">
              <a:lnSpc>
                <a:spcPts val="2500"/>
              </a:lnSpc>
              <a:spcBef>
                <a:spcPts val="600"/>
              </a:spcBef>
              <a:spcAft>
                <a:spcPts val="600"/>
              </a:spcAft>
              <a:buClr>
                <a:srgbClr val="FF0000"/>
              </a:buClr>
              <a:buFont typeface="Wingdings" panose="05000000000000000000" pitchFamily="2" charset="2"/>
              <a:buChar char="Ø"/>
              <a:defRPr/>
            </a:pPr>
            <a:r>
              <a:rPr lang="zh-CN" altLang="en-US" b="1" dirty="0" smtClean="0">
                <a:solidFill>
                  <a:srgbClr val="000066"/>
                </a:solidFill>
                <a:latin typeface="华文中宋" panose="02010600040101010101" pitchFamily="2" charset="-122"/>
                <a:ea typeface="华文中宋" panose="02010600040101010101" pitchFamily="2" charset="-122"/>
                <a:cs typeface="+mj-cs"/>
              </a:rPr>
              <a:t>教学质量监控体系更加完整，功能得到充分发挥</a:t>
            </a:r>
            <a:endParaRPr lang="en-US" altLang="zh-CN" b="1" dirty="0" smtClean="0">
              <a:solidFill>
                <a:srgbClr val="000066"/>
              </a:solidFill>
              <a:latin typeface="华文中宋" panose="02010600040101010101" pitchFamily="2" charset="-122"/>
              <a:ea typeface="华文中宋" panose="02010600040101010101" pitchFamily="2" charset="-122"/>
              <a:cs typeface="+mj-cs"/>
            </a:endParaRPr>
          </a:p>
          <a:p>
            <a:pPr marL="342900" indent="-342900" defTabSz="641350" eaLnBrk="0" hangingPunct="0">
              <a:lnSpc>
                <a:spcPts val="2500"/>
              </a:lnSpc>
              <a:spcBef>
                <a:spcPts val="600"/>
              </a:spcBef>
              <a:spcAft>
                <a:spcPts val="600"/>
              </a:spcAft>
              <a:buClr>
                <a:srgbClr val="FF0000"/>
              </a:buClr>
              <a:buFont typeface="Wingdings" panose="05000000000000000000" pitchFamily="2" charset="2"/>
              <a:buChar char="Ø"/>
              <a:defRPr/>
            </a:pPr>
            <a:r>
              <a:rPr lang="zh-CN" altLang="en-US" b="1" dirty="0" smtClean="0">
                <a:solidFill>
                  <a:srgbClr val="000066"/>
                </a:solidFill>
                <a:latin typeface="华文中宋" panose="02010600040101010101" pitchFamily="2" charset="-122"/>
                <a:ea typeface="华文中宋" panose="02010600040101010101" pitchFamily="2" charset="-122"/>
                <a:cs typeface="+mj-cs"/>
              </a:rPr>
              <a:t>产教融合不断深入，协同育人机制得以完善</a:t>
            </a:r>
            <a:endParaRPr lang="zh-CN" altLang="en-US" b="1" dirty="0">
              <a:solidFill>
                <a:srgbClr val="000066"/>
              </a:solidFill>
              <a:latin typeface="华文中宋" panose="02010600040101010101" pitchFamily="2" charset="-122"/>
              <a:ea typeface="华文中宋" panose="02010600040101010101" pitchFamily="2" charset="-122"/>
              <a:cs typeface="+mj-cs"/>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9144000" cy="788988"/>
          </a:xfrm>
          <a:prstGeom prst="rect">
            <a:avLst/>
          </a:prstGeom>
          <a:gradFill>
            <a:gsLst>
              <a:gs pos="0">
                <a:srgbClr val="2DC8FF"/>
              </a:gs>
              <a:gs pos="50000">
                <a:srgbClr val="53D2FF"/>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矩形 29"/>
          <p:cNvSpPr/>
          <p:nvPr/>
        </p:nvSpPr>
        <p:spPr>
          <a:xfrm rot="10800000">
            <a:off x="0" y="4786313"/>
            <a:ext cx="9144000" cy="357187"/>
          </a:xfrm>
          <a:prstGeom prst="rect">
            <a:avLst/>
          </a:prstGeom>
          <a:gradFill>
            <a:gsLst>
              <a:gs pos="0">
                <a:srgbClr val="2DC8FF"/>
              </a:gs>
              <a:gs pos="50000">
                <a:srgbClr val="53D2FF"/>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32" name="直接连接符 31"/>
          <p:cNvCxnSpPr/>
          <p:nvPr/>
        </p:nvCxnSpPr>
        <p:spPr>
          <a:xfrm>
            <a:off x="0" y="788988"/>
            <a:ext cx="9144000" cy="1587"/>
          </a:xfrm>
          <a:prstGeom prst="line">
            <a:avLst/>
          </a:prstGeom>
        </p:spPr>
        <p:style>
          <a:lnRef idx="1">
            <a:schemeClr val="accent4"/>
          </a:lnRef>
          <a:fillRef idx="0">
            <a:schemeClr val="accent4"/>
          </a:fillRef>
          <a:effectRef idx="0">
            <a:schemeClr val="accent4"/>
          </a:effectRef>
          <a:fontRef idx="minor">
            <a:schemeClr val="tx1"/>
          </a:fontRef>
        </p:style>
      </p:cxnSp>
      <p:pic>
        <p:nvPicPr>
          <p:cNvPr id="491525" name="Picture 1" descr="G:\加字母logo.png"/>
          <p:cNvPicPr>
            <a:picLocks noChangeAspect="1" noChangeArrowheads="1"/>
          </p:cNvPicPr>
          <p:nvPr/>
        </p:nvPicPr>
        <p:blipFill>
          <a:blip r:embed="rId1"/>
          <a:srcRect/>
          <a:stretch>
            <a:fillRect/>
          </a:stretch>
        </p:blipFill>
        <p:spPr bwMode="auto">
          <a:xfrm>
            <a:off x="179388" y="180975"/>
            <a:ext cx="647700" cy="520700"/>
          </a:xfrm>
          <a:prstGeom prst="rect">
            <a:avLst/>
          </a:prstGeom>
          <a:noFill/>
          <a:ln w="9525">
            <a:noFill/>
            <a:miter lim="800000"/>
            <a:headEnd/>
            <a:tailEnd/>
          </a:ln>
        </p:spPr>
      </p:pic>
      <p:sp>
        <p:nvSpPr>
          <p:cNvPr id="26" name="矩形 25"/>
          <p:cNvSpPr/>
          <p:nvPr/>
        </p:nvSpPr>
        <p:spPr>
          <a:xfrm>
            <a:off x="0" y="844550"/>
            <a:ext cx="1979613" cy="649288"/>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27" name="标题 1"/>
          <p:cNvSpPr txBox="1"/>
          <p:nvPr/>
        </p:nvSpPr>
        <p:spPr>
          <a:xfrm>
            <a:off x="107950" y="842963"/>
            <a:ext cx="1827213" cy="542925"/>
          </a:xfrm>
          <a:prstGeom prst="rect">
            <a:avLst/>
          </a:prstGeom>
        </p:spPr>
        <p:txBody>
          <a:bodyPr lIns="68580" tIns="34290" rIns="68580" bIns="34290" anchor="ctr">
            <a:normAutofit fontScale="97500"/>
          </a:bodyPr>
          <a:lstStyle/>
          <a:p>
            <a:pPr algn="ctr" fontAlgn="auto">
              <a:spcAft>
                <a:spcPts val="0"/>
              </a:spcAft>
              <a:defRPr/>
            </a:pPr>
            <a:r>
              <a:rPr lang="zh-CN" altLang="en-US" sz="2100" b="1" dirty="0" smtClean="0">
                <a:solidFill>
                  <a:schemeClr val="bg1"/>
                </a:solidFill>
                <a:latin typeface="华文中宋" panose="02010600040101010101" pitchFamily="2" charset="-122"/>
                <a:ea typeface="华文中宋" panose="02010600040101010101" pitchFamily="2" charset="-122"/>
                <a:cs typeface="+mj-cs"/>
              </a:rPr>
              <a:t>产教融合</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sp>
        <p:nvSpPr>
          <p:cNvPr id="22" name="矩形 21"/>
          <p:cNvSpPr/>
          <p:nvPr/>
        </p:nvSpPr>
        <p:spPr>
          <a:xfrm>
            <a:off x="611560" y="1923678"/>
            <a:ext cx="2808312" cy="7200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3" name="标题 1"/>
          <p:cNvSpPr txBox="1"/>
          <p:nvPr/>
        </p:nvSpPr>
        <p:spPr>
          <a:xfrm>
            <a:off x="683568" y="1995686"/>
            <a:ext cx="2520280" cy="542925"/>
          </a:xfrm>
          <a:prstGeom prst="rect">
            <a:avLst/>
          </a:prstGeom>
        </p:spPr>
        <p:txBody>
          <a:bodyPr lIns="68580" tIns="34290" rIns="68580" bIns="34290" anchor="ctr">
            <a:noAutofit/>
          </a:bodyPr>
          <a:lstStyle/>
          <a:p>
            <a:pPr algn="ctr" fontAlgn="auto">
              <a:spcAft>
                <a:spcPts val="0"/>
              </a:spcAft>
              <a:defRPr/>
            </a:pPr>
            <a:r>
              <a:rPr lang="zh-CN" altLang="en-US" sz="1600" b="1" dirty="0" smtClean="0">
                <a:solidFill>
                  <a:srgbClr val="FF0000"/>
                </a:solidFill>
                <a:latin typeface="华文中宋" panose="02010600040101010101" pitchFamily="2" charset="-122"/>
                <a:ea typeface="华文中宋" panose="02010600040101010101" pitchFamily="2" charset="-122"/>
                <a:cs typeface="+mj-cs"/>
              </a:rPr>
              <a:t>“产教融合”是高等工程教育改革的迫切需要</a:t>
            </a:r>
            <a:endParaRPr lang="zh-CN" altLang="en-US" sz="1600" b="1" dirty="0">
              <a:solidFill>
                <a:srgbClr val="FF0000"/>
              </a:solidFill>
              <a:latin typeface="华文中宋" panose="02010600040101010101" pitchFamily="2" charset="-122"/>
              <a:ea typeface="华文中宋" panose="02010600040101010101" pitchFamily="2" charset="-122"/>
              <a:cs typeface="+mj-cs"/>
            </a:endParaRPr>
          </a:p>
        </p:txBody>
      </p:sp>
      <p:sp>
        <p:nvSpPr>
          <p:cNvPr id="13" name="矩形 12"/>
          <p:cNvSpPr/>
          <p:nvPr/>
        </p:nvSpPr>
        <p:spPr>
          <a:xfrm>
            <a:off x="611560" y="3147814"/>
            <a:ext cx="2808312" cy="86409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6" name="标题 1"/>
          <p:cNvSpPr txBox="1"/>
          <p:nvPr/>
        </p:nvSpPr>
        <p:spPr>
          <a:xfrm>
            <a:off x="611560" y="3219822"/>
            <a:ext cx="2808312" cy="648072"/>
          </a:xfrm>
          <a:prstGeom prst="rect">
            <a:avLst/>
          </a:prstGeom>
        </p:spPr>
        <p:txBody>
          <a:bodyPr lIns="68580" tIns="34290" rIns="68580" bIns="34290" anchor="ctr">
            <a:noAutofit/>
          </a:bodyPr>
          <a:lstStyle/>
          <a:p>
            <a:pPr algn="ctr" fontAlgn="auto">
              <a:spcAft>
                <a:spcPts val="0"/>
              </a:spcAft>
              <a:defRPr/>
            </a:pPr>
            <a:r>
              <a:rPr lang="zh-CN" altLang="en-US" sz="1600" b="1" dirty="0" smtClean="0">
                <a:solidFill>
                  <a:srgbClr val="FF0000"/>
                </a:solidFill>
                <a:latin typeface="华文中宋" panose="02010600040101010101" pitchFamily="2" charset="-122"/>
                <a:ea typeface="华文中宋" panose="02010600040101010101" pitchFamily="2" charset="-122"/>
                <a:cs typeface="+mj-cs"/>
              </a:rPr>
              <a:t>“产教融合”是高校自身开放发展、特色发展的必由之路</a:t>
            </a:r>
            <a:endParaRPr lang="zh-CN" altLang="en-US" sz="1600" b="1" dirty="0">
              <a:solidFill>
                <a:srgbClr val="FF0000"/>
              </a:solidFill>
              <a:latin typeface="华文中宋" panose="02010600040101010101" pitchFamily="2" charset="-122"/>
              <a:ea typeface="华文中宋" panose="02010600040101010101" pitchFamily="2" charset="-122"/>
              <a:cs typeface="+mj-cs"/>
            </a:endParaRPr>
          </a:p>
        </p:txBody>
      </p:sp>
      <p:sp>
        <p:nvSpPr>
          <p:cNvPr id="17" name="圆角矩形 16"/>
          <p:cNvSpPr/>
          <p:nvPr/>
        </p:nvSpPr>
        <p:spPr>
          <a:xfrm>
            <a:off x="3923928" y="1347614"/>
            <a:ext cx="4536504" cy="122413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18" name="圆角矩形 17"/>
          <p:cNvSpPr/>
          <p:nvPr/>
        </p:nvSpPr>
        <p:spPr>
          <a:xfrm>
            <a:off x="3923928" y="2787774"/>
            <a:ext cx="4536504" cy="172819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19" name="标题 1"/>
          <p:cNvSpPr txBox="1"/>
          <p:nvPr/>
        </p:nvSpPr>
        <p:spPr>
          <a:xfrm>
            <a:off x="4211960" y="1419622"/>
            <a:ext cx="4104456" cy="936104"/>
          </a:xfrm>
          <a:prstGeom prst="rect">
            <a:avLst/>
          </a:prstGeom>
        </p:spPr>
        <p:txBody>
          <a:bodyPr lIns="68580" tIns="34290" rIns="68580" bIns="34290" anchor="ctr">
            <a:noAutofit/>
          </a:bodyPr>
          <a:lstStyle/>
          <a:p>
            <a:pPr fontAlgn="auto">
              <a:lnSpc>
                <a:spcPts val="2500"/>
              </a:lnSpc>
              <a:spcAft>
                <a:spcPts val="0"/>
              </a:spcAft>
              <a:defRPr/>
            </a:pPr>
            <a:r>
              <a:rPr lang="zh-CN" altLang="en-US" sz="1600" b="1" dirty="0" smtClean="0">
                <a:solidFill>
                  <a:srgbClr val="000066"/>
                </a:solidFill>
                <a:latin typeface="华文中宋" panose="02010600040101010101" pitchFamily="2" charset="-122"/>
                <a:ea typeface="华文中宋" panose="02010600040101010101" pitchFamily="2" charset="-122"/>
                <a:cs typeface="+mj-cs"/>
              </a:rPr>
              <a:t>学科专业结构要与产业结构相适应；</a:t>
            </a:r>
            <a:endParaRPr lang="en-US" altLang="zh-CN" sz="1600" b="1" dirty="0" smtClean="0">
              <a:solidFill>
                <a:srgbClr val="000066"/>
              </a:solidFill>
              <a:latin typeface="华文中宋" panose="02010600040101010101" pitchFamily="2" charset="-122"/>
              <a:ea typeface="华文中宋" panose="02010600040101010101" pitchFamily="2" charset="-122"/>
              <a:cs typeface="+mj-cs"/>
            </a:endParaRPr>
          </a:p>
          <a:p>
            <a:pPr fontAlgn="auto">
              <a:lnSpc>
                <a:spcPts val="2500"/>
              </a:lnSpc>
              <a:spcAft>
                <a:spcPts val="0"/>
              </a:spcAft>
              <a:defRPr/>
            </a:pPr>
            <a:r>
              <a:rPr lang="zh-CN" altLang="en-US" sz="1600" b="1" dirty="0" smtClean="0">
                <a:solidFill>
                  <a:srgbClr val="000066"/>
                </a:solidFill>
                <a:latin typeface="华文中宋" panose="02010600040101010101" pitchFamily="2" charset="-122"/>
                <a:ea typeface="华文中宋" panose="02010600040101010101" pitchFamily="2" charset="-122"/>
                <a:cs typeface="+mj-cs"/>
              </a:rPr>
              <a:t>专业链、产业链、创新链相对接；</a:t>
            </a:r>
            <a:endParaRPr lang="en-US" altLang="zh-CN" sz="1600" b="1" dirty="0" smtClean="0">
              <a:solidFill>
                <a:srgbClr val="000066"/>
              </a:solidFill>
              <a:latin typeface="华文中宋" panose="02010600040101010101" pitchFamily="2" charset="-122"/>
              <a:ea typeface="华文中宋" panose="02010600040101010101" pitchFamily="2" charset="-122"/>
              <a:cs typeface="+mj-cs"/>
            </a:endParaRPr>
          </a:p>
          <a:p>
            <a:pPr fontAlgn="auto">
              <a:lnSpc>
                <a:spcPts val="2500"/>
              </a:lnSpc>
              <a:spcAft>
                <a:spcPts val="0"/>
              </a:spcAft>
              <a:defRPr/>
            </a:pPr>
            <a:r>
              <a:rPr lang="zh-CN" altLang="en-US" sz="1600" b="1" dirty="0" smtClean="0">
                <a:solidFill>
                  <a:srgbClr val="000066"/>
                </a:solidFill>
                <a:latin typeface="华文中宋" panose="02010600040101010101" pitchFamily="2" charset="-122"/>
                <a:ea typeface="华文中宋" panose="02010600040101010101" pitchFamily="2" charset="-122"/>
                <a:cs typeface="+mj-cs"/>
              </a:rPr>
              <a:t>教学内容、课程体系与产业技术进步相同步</a:t>
            </a:r>
            <a:endParaRPr lang="zh-CN" altLang="en-US" sz="1600" b="1" dirty="0">
              <a:solidFill>
                <a:srgbClr val="000066"/>
              </a:solidFill>
              <a:latin typeface="华文中宋" panose="02010600040101010101" pitchFamily="2" charset="-122"/>
              <a:ea typeface="华文中宋" panose="02010600040101010101" pitchFamily="2" charset="-122"/>
              <a:cs typeface="+mj-cs"/>
            </a:endParaRPr>
          </a:p>
        </p:txBody>
      </p:sp>
      <p:sp>
        <p:nvSpPr>
          <p:cNvPr id="20" name="标题 1"/>
          <p:cNvSpPr txBox="1"/>
          <p:nvPr/>
        </p:nvSpPr>
        <p:spPr>
          <a:xfrm>
            <a:off x="4139952" y="2859782"/>
            <a:ext cx="4104456" cy="1512168"/>
          </a:xfrm>
          <a:prstGeom prst="rect">
            <a:avLst/>
          </a:prstGeom>
        </p:spPr>
        <p:txBody>
          <a:bodyPr lIns="68580" tIns="34290" rIns="68580" bIns="34290" anchor="ctr">
            <a:noAutofit/>
          </a:bodyPr>
          <a:lstStyle/>
          <a:p>
            <a:pPr fontAlgn="auto">
              <a:lnSpc>
                <a:spcPts val="2500"/>
              </a:lnSpc>
              <a:spcAft>
                <a:spcPts val="0"/>
              </a:spcAft>
              <a:defRPr/>
            </a:pPr>
            <a:r>
              <a:rPr lang="zh-CN" altLang="en-US" sz="1600" b="1" dirty="0" smtClean="0">
                <a:solidFill>
                  <a:srgbClr val="000066"/>
                </a:solidFill>
                <a:latin typeface="华文中宋" panose="02010600040101010101" pitchFamily="2" charset="-122"/>
                <a:ea typeface="华文中宋" panose="02010600040101010101" pitchFamily="2" charset="-122"/>
                <a:cs typeface="+mj-cs"/>
              </a:rPr>
              <a:t>通过融合、开放，</a:t>
            </a:r>
            <a:r>
              <a:rPr lang="zh-CN" altLang="en-US" sz="1600" b="1" dirty="0" smtClean="0">
                <a:solidFill>
                  <a:srgbClr val="000066"/>
                </a:solidFill>
                <a:latin typeface="华文中宋" panose="02010600040101010101" pitchFamily="2" charset="-122"/>
                <a:ea typeface="华文中宋" panose="02010600040101010101" pitchFamily="2" charset="-122"/>
              </a:rPr>
              <a:t>推动学校内涵建设，形成全新的人才培养体系，</a:t>
            </a:r>
            <a:r>
              <a:rPr lang="zh-CN" altLang="en-US" sz="1600" b="1" dirty="0" smtClean="0">
                <a:solidFill>
                  <a:srgbClr val="FF0000"/>
                </a:solidFill>
                <a:latin typeface="华文中宋" panose="02010600040101010101" pitchFamily="2" charset="-122"/>
                <a:ea typeface="华文中宋" panose="02010600040101010101" pitchFamily="2" charset="-122"/>
              </a:rPr>
              <a:t>协同育人</a:t>
            </a:r>
            <a:r>
              <a:rPr lang="zh-CN" altLang="en-US" sz="1600" b="1" dirty="0" smtClean="0">
                <a:solidFill>
                  <a:srgbClr val="000066"/>
                </a:solidFill>
                <a:latin typeface="华文中宋" panose="02010600040101010101" pitchFamily="2" charset="-122"/>
                <a:ea typeface="华文中宋" panose="02010600040101010101" pitchFamily="2" charset="-122"/>
              </a:rPr>
              <a:t>；</a:t>
            </a:r>
            <a:r>
              <a:rPr lang="zh-CN" altLang="en-US" sz="1600" b="1" dirty="0" smtClean="0">
                <a:solidFill>
                  <a:srgbClr val="000066"/>
                </a:solidFill>
                <a:latin typeface="华文中宋" panose="02010600040101010101" pitchFamily="2" charset="-122"/>
                <a:ea typeface="华文中宋" panose="02010600040101010101" pitchFamily="2" charset="-122"/>
                <a:cs typeface="+mj-cs"/>
              </a:rPr>
              <a:t>推动高校与行业产业密切合作，</a:t>
            </a:r>
            <a:r>
              <a:rPr lang="zh-CN" altLang="en-US" sz="1600" b="1" dirty="0" smtClean="0">
                <a:solidFill>
                  <a:srgbClr val="FF0000"/>
                </a:solidFill>
                <a:latin typeface="华文中宋" panose="02010600040101010101" pitchFamily="2" charset="-122"/>
                <a:ea typeface="华文中宋" panose="02010600040101010101" pitchFamily="2" charset="-122"/>
                <a:cs typeface="+mj-cs"/>
              </a:rPr>
              <a:t>协同创新</a:t>
            </a:r>
            <a:r>
              <a:rPr lang="zh-CN" altLang="en-US" sz="1600" b="1" dirty="0" smtClean="0">
                <a:solidFill>
                  <a:srgbClr val="000066"/>
                </a:solidFill>
                <a:latin typeface="华文中宋" panose="02010600040101010101" pitchFamily="2" charset="-122"/>
                <a:ea typeface="华文中宋" panose="02010600040101010101" pitchFamily="2" charset="-122"/>
                <a:cs typeface="+mj-cs"/>
              </a:rPr>
              <a:t>；</a:t>
            </a:r>
            <a:r>
              <a:rPr lang="zh-CN" altLang="en-US" sz="1600" b="1" dirty="0" smtClean="0">
                <a:solidFill>
                  <a:srgbClr val="000066"/>
                </a:solidFill>
                <a:latin typeface="华文中宋" panose="02010600040101010101" pitchFamily="2" charset="-122"/>
                <a:ea typeface="华文中宋" panose="02010600040101010101" pitchFamily="2" charset="-122"/>
              </a:rPr>
              <a:t>整合资源、共享资源，</a:t>
            </a:r>
            <a:r>
              <a:rPr lang="zh-CN" altLang="en-US" sz="1600" b="1" dirty="0" smtClean="0">
                <a:solidFill>
                  <a:srgbClr val="FF0000"/>
                </a:solidFill>
                <a:latin typeface="华文中宋" panose="02010600040101010101" pitchFamily="2" charset="-122"/>
                <a:ea typeface="华文中宋" panose="02010600040101010101" pitchFamily="2" charset="-122"/>
              </a:rPr>
              <a:t>协同发展</a:t>
            </a:r>
            <a:endParaRPr lang="zh-CN" altLang="en-US" sz="1600" b="1" dirty="0">
              <a:solidFill>
                <a:srgbClr val="FF0000"/>
              </a:solidFill>
              <a:latin typeface="华文中宋" panose="02010600040101010101" pitchFamily="2" charset="-122"/>
              <a:ea typeface="华文中宋" panose="02010600040101010101" pitchFamily="2" charset="-122"/>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9525"/>
            <a:ext cx="9144000" cy="788988"/>
          </a:xfrm>
          <a:prstGeom prst="rect">
            <a:avLst/>
          </a:prstGeom>
          <a:gradFill>
            <a:gsLst>
              <a:gs pos="0">
                <a:srgbClr val="2DC8FF"/>
              </a:gs>
              <a:gs pos="50000">
                <a:srgbClr val="53D2FF"/>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矩形 29"/>
          <p:cNvSpPr/>
          <p:nvPr/>
        </p:nvSpPr>
        <p:spPr>
          <a:xfrm rot="10800000">
            <a:off x="0" y="4773613"/>
            <a:ext cx="9144000" cy="357187"/>
          </a:xfrm>
          <a:prstGeom prst="rect">
            <a:avLst/>
          </a:prstGeom>
          <a:gradFill>
            <a:gsLst>
              <a:gs pos="0">
                <a:srgbClr val="2DC8FF"/>
              </a:gs>
              <a:gs pos="50000">
                <a:srgbClr val="53D2FF"/>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圆角矩形 6"/>
          <p:cNvSpPr/>
          <p:nvPr/>
        </p:nvSpPr>
        <p:spPr>
          <a:xfrm>
            <a:off x="971550" y="842963"/>
            <a:ext cx="1944688" cy="595312"/>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zh-CN" altLang="en-US"/>
          </a:p>
        </p:txBody>
      </p:sp>
      <p:sp>
        <p:nvSpPr>
          <p:cNvPr id="10" name="五边形 9"/>
          <p:cNvSpPr/>
          <p:nvPr/>
        </p:nvSpPr>
        <p:spPr>
          <a:xfrm>
            <a:off x="1403350" y="2032000"/>
            <a:ext cx="1296988" cy="431800"/>
          </a:xfrm>
          <a:prstGeom prst="homePlate">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zh-CN" altLang="en-US"/>
          </a:p>
        </p:txBody>
      </p:sp>
      <p:sp>
        <p:nvSpPr>
          <p:cNvPr id="11" name="五边形 10"/>
          <p:cNvSpPr/>
          <p:nvPr/>
        </p:nvSpPr>
        <p:spPr>
          <a:xfrm>
            <a:off x="1403350" y="2787650"/>
            <a:ext cx="1296988" cy="485775"/>
          </a:xfrm>
          <a:prstGeom prst="homePlate">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zh-CN" altLang="en-US"/>
          </a:p>
        </p:txBody>
      </p:sp>
      <p:sp>
        <p:nvSpPr>
          <p:cNvPr id="13" name="五边形 12"/>
          <p:cNvSpPr/>
          <p:nvPr/>
        </p:nvSpPr>
        <p:spPr>
          <a:xfrm>
            <a:off x="1403350" y="3543300"/>
            <a:ext cx="1439863" cy="541338"/>
          </a:xfrm>
          <a:prstGeom prst="homePlate">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zh-CN" altLang="en-US"/>
          </a:p>
        </p:txBody>
      </p:sp>
      <p:cxnSp>
        <p:nvCxnSpPr>
          <p:cNvPr id="15" name="直接连接符 14"/>
          <p:cNvCxnSpPr/>
          <p:nvPr/>
        </p:nvCxnSpPr>
        <p:spPr>
          <a:xfrm>
            <a:off x="3132138" y="2463800"/>
            <a:ext cx="4968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132138" y="3219450"/>
            <a:ext cx="49688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132138" y="4030663"/>
            <a:ext cx="4968875"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标题 1"/>
          <p:cNvSpPr txBox="1"/>
          <p:nvPr/>
        </p:nvSpPr>
        <p:spPr>
          <a:xfrm>
            <a:off x="1187450" y="842963"/>
            <a:ext cx="1439863" cy="533400"/>
          </a:xfrm>
          <a:prstGeom prst="rect">
            <a:avLst/>
          </a:prstGeom>
        </p:spPr>
        <p:txBody>
          <a:bodyPr anchor="ctr">
            <a:normAutofit lnSpcReduction="20000"/>
          </a:bodyPr>
          <a:lstStyle/>
          <a:p>
            <a:pPr algn="ctr" fontAlgn="auto">
              <a:spcAft>
                <a:spcPts val="0"/>
              </a:spcAft>
              <a:defRPr/>
            </a:pPr>
            <a:r>
              <a:rPr lang="zh-CN" altLang="en-US" sz="3200" b="1" dirty="0">
                <a:solidFill>
                  <a:srgbClr val="0000FF"/>
                </a:solidFill>
                <a:latin typeface="华文中宋" panose="02010600040101010101" pitchFamily="2" charset="-122"/>
                <a:ea typeface="华文中宋" panose="02010600040101010101" pitchFamily="2" charset="-122"/>
                <a:cs typeface="+mj-cs"/>
              </a:rPr>
              <a:t>目 录</a:t>
            </a:r>
            <a:endParaRPr lang="zh-CN" altLang="en-US" sz="3200" b="1" dirty="0">
              <a:solidFill>
                <a:srgbClr val="0000FF"/>
              </a:solidFill>
              <a:latin typeface="华文中宋" panose="02010600040101010101" pitchFamily="2" charset="-122"/>
              <a:ea typeface="华文中宋" panose="02010600040101010101" pitchFamily="2" charset="-122"/>
              <a:cs typeface="+mj-cs"/>
            </a:endParaRPr>
          </a:p>
        </p:txBody>
      </p:sp>
      <p:sp>
        <p:nvSpPr>
          <p:cNvPr id="19" name="标题 1"/>
          <p:cNvSpPr txBox="1"/>
          <p:nvPr/>
        </p:nvSpPr>
        <p:spPr>
          <a:xfrm>
            <a:off x="1476375" y="1924050"/>
            <a:ext cx="1008063" cy="641350"/>
          </a:xfrm>
          <a:prstGeom prst="rect">
            <a:avLst/>
          </a:prstGeom>
        </p:spPr>
        <p:txBody>
          <a:bodyPr anchor="ctr">
            <a:normAutofit/>
          </a:bodyPr>
          <a:lstStyle/>
          <a:p>
            <a:pPr algn="ctr" fontAlgn="auto">
              <a:spcAft>
                <a:spcPts val="0"/>
              </a:spcAft>
              <a:defRPr/>
            </a:pPr>
            <a:r>
              <a:rPr lang="en-US" altLang="zh-CN" sz="3200" b="1" dirty="0">
                <a:solidFill>
                  <a:srgbClr val="0000FF"/>
                </a:solidFill>
                <a:latin typeface="Algerian" panose="04020705040A02060702" pitchFamily="82" charset="0"/>
                <a:ea typeface="华文中宋" panose="02010600040101010101" pitchFamily="2" charset="-122"/>
                <a:cs typeface="+mj-cs"/>
              </a:rPr>
              <a:t>1</a:t>
            </a:r>
            <a:endParaRPr lang="zh-CN" altLang="en-US" sz="3200" b="1" dirty="0">
              <a:solidFill>
                <a:srgbClr val="0000FF"/>
              </a:solidFill>
              <a:latin typeface="Algerian" panose="04020705040A02060702" pitchFamily="82" charset="0"/>
              <a:ea typeface="华文中宋" panose="02010600040101010101" pitchFamily="2" charset="-122"/>
              <a:cs typeface="+mj-cs"/>
            </a:endParaRPr>
          </a:p>
        </p:txBody>
      </p:sp>
      <p:sp>
        <p:nvSpPr>
          <p:cNvPr id="21" name="标题 1"/>
          <p:cNvSpPr txBox="1"/>
          <p:nvPr/>
        </p:nvSpPr>
        <p:spPr>
          <a:xfrm>
            <a:off x="1476375" y="2679700"/>
            <a:ext cx="1008063" cy="641350"/>
          </a:xfrm>
          <a:prstGeom prst="rect">
            <a:avLst/>
          </a:prstGeom>
        </p:spPr>
        <p:txBody>
          <a:bodyPr anchor="ctr">
            <a:normAutofit/>
          </a:bodyPr>
          <a:lstStyle/>
          <a:p>
            <a:pPr algn="ctr" fontAlgn="auto">
              <a:spcAft>
                <a:spcPts val="0"/>
              </a:spcAft>
              <a:defRPr/>
            </a:pPr>
            <a:r>
              <a:rPr lang="en-US" altLang="zh-CN" sz="3200" b="1" dirty="0">
                <a:solidFill>
                  <a:srgbClr val="0000FF"/>
                </a:solidFill>
                <a:latin typeface="Algerian" panose="04020705040A02060702" pitchFamily="82" charset="0"/>
                <a:ea typeface="华文中宋" panose="02010600040101010101" pitchFamily="2" charset="-122"/>
                <a:cs typeface="+mj-cs"/>
              </a:rPr>
              <a:t>2</a:t>
            </a:r>
            <a:endParaRPr lang="zh-CN" altLang="en-US" sz="3200" b="1" dirty="0">
              <a:solidFill>
                <a:srgbClr val="0000FF"/>
              </a:solidFill>
              <a:latin typeface="Algerian" panose="04020705040A02060702" pitchFamily="82" charset="0"/>
              <a:ea typeface="华文中宋" panose="02010600040101010101" pitchFamily="2" charset="-122"/>
              <a:cs typeface="+mj-cs"/>
            </a:endParaRPr>
          </a:p>
        </p:txBody>
      </p:sp>
      <p:sp>
        <p:nvSpPr>
          <p:cNvPr id="22" name="标题 1"/>
          <p:cNvSpPr txBox="1"/>
          <p:nvPr/>
        </p:nvSpPr>
        <p:spPr>
          <a:xfrm>
            <a:off x="1476375" y="3435350"/>
            <a:ext cx="1008063" cy="641350"/>
          </a:xfrm>
          <a:prstGeom prst="rect">
            <a:avLst/>
          </a:prstGeom>
        </p:spPr>
        <p:txBody>
          <a:bodyPr anchor="ctr">
            <a:normAutofit/>
          </a:bodyPr>
          <a:lstStyle/>
          <a:p>
            <a:pPr algn="ctr" fontAlgn="auto">
              <a:spcAft>
                <a:spcPts val="0"/>
              </a:spcAft>
              <a:defRPr/>
            </a:pPr>
            <a:r>
              <a:rPr lang="en-US" altLang="zh-CN" sz="3200" b="1" dirty="0">
                <a:solidFill>
                  <a:srgbClr val="0000FF"/>
                </a:solidFill>
                <a:latin typeface="Algerian" panose="04020705040A02060702" pitchFamily="82" charset="0"/>
                <a:ea typeface="华文中宋" panose="02010600040101010101" pitchFamily="2" charset="-122"/>
                <a:cs typeface="+mj-cs"/>
              </a:rPr>
              <a:t>3</a:t>
            </a:r>
            <a:endParaRPr lang="zh-CN" altLang="en-US" sz="3200" b="1" dirty="0">
              <a:solidFill>
                <a:srgbClr val="0000FF"/>
              </a:solidFill>
              <a:latin typeface="Algerian" panose="04020705040A02060702" pitchFamily="82" charset="0"/>
              <a:ea typeface="华文中宋" panose="02010600040101010101" pitchFamily="2" charset="-122"/>
              <a:cs typeface="+mj-cs"/>
            </a:endParaRPr>
          </a:p>
        </p:txBody>
      </p:sp>
      <p:sp>
        <p:nvSpPr>
          <p:cNvPr id="23" name="标题 1"/>
          <p:cNvSpPr txBox="1"/>
          <p:nvPr/>
        </p:nvSpPr>
        <p:spPr>
          <a:xfrm>
            <a:off x="3203575" y="1870075"/>
            <a:ext cx="5112841" cy="641350"/>
          </a:xfrm>
          <a:prstGeom prst="rect">
            <a:avLst/>
          </a:prstGeom>
        </p:spPr>
        <p:txBody>
          <a:bodyPr anchor="ctr"/>
          <a:lstStyle/>
          <a:p>
            <a:pPr fontAlgn="auto">
              <a:spcAft>
                <a:spcPts val="0"/>
              </a:spcAft>
              <a:defRPr/>
            </a:pPr>
            <a:r>
              <a:rPr lang="zh-CN" altLang="en-US" sz="2000" b="1" dirty="0">
                <a:solidFill>
                  <a:srgbClr val="0000FF"/>
                </a:solidFill>
                <a:latin typeface="华文中宋" panose="02010600040101010101" pitchFamily="2" charset="-122"/>
                <a:ea typeface="华文中宋" panose="02010600040101010101" pitchFamily="2" charset="-122"/>
                <a:cs typeface="+mj-cs"/>
              </a:rPr>
              <a:t>发展中的黑龙江工程学院</a:t>
            </a:r>
            <a:endParaRPr lang="zh-CN" altLang="en-US" sz="2000" b="1" dirty="0">
              <a:solidFill>
                <a:srgbClr val="0000FF"/>
              </a:solidFill>
              <a:latin typeface="华文中宋" panose="02010600040101010101" pitchFamily="2" charset="-122"/>
              <a:ea typeface="华文中宋" panose="02010600040101010101" pitchFamily="2" charset="-122"/>
              <a:cs typeface="+mj-cs"/>
            </a:endParaRPr>
          </a:p>
        </p:txBody>
      </p:sp>
      <p:sp>
        <p:nvSpPr>
          <p:cNvPr id="24" name="标题 1"/>
          <p:cNvSpPr txBox="1"/>
          <p:nvPr/>
        </p:nvSpPr>
        <p:spPr>
          <a:xfrm>
            <a:off x="3203574" y="2571750"/>
            <a:ext cx="5112841" cy="695325"/>
          </a:xfrm>
          <a:prstGeom prst="rect">
            <a:avLst/>
          </a:prstGeom>
        </p:spPr>
        <p:txBody>
          <a:bodyPr anchor="ctr"/>
          <a:lstStyle/>
          <a:p>
            <a:pPr fontAlgn="auto">
              <a:spcAft>
                <a:spcPts val="0"/>
              </a:spcAft>
              <a:defRPr/>
            </a:pPr>
            <a:r>
              <a:rPr lang="zh-CN" altLang="en-US" sz="2000" b="1" dirty="0">
                <a:solidFill>
                  <a:srgbClr val="0000FF"/>
                </a:solidFill>
                <a:latin typeface="华文中宋" panose="02010600040101010101" pitchFamily="2" charset="-122"/>
                <a:ea typeface="华文中宋" panose="02010600040101010101" pitchFamily="2" charset="-122"/>
                <a:cs typeface="+mj-cs"/>
              </a:rPr>
              <a:t>交通运输工程学科专业建设情况</a:t>
            </a:r>
            <a:endParaRPr lang="zh-CN" altLang="en-US" sz="2000" b="1" dirty="0">
              <a:solidFill>
                <a:srgbClr val="0000FF"/>
              </a:solidFill>
              <a:latin typeface="华文中宋" panose="02010600040101010101" pitchFamily="2" charset="-122"/>
              <a:ea typeface="华文中宋" panose="02010600040101010101" pitchFamily="2" charset="-122"/>
              <a:cs typeface="+mj-cs"/>
            </a:endParaRPr>
          </a:p>
        </p:txBody>
      </p:sp>
      <p:sp>
        <p:nvSpPr>
          <p:cNvPr id="2" name="标题 1"/>
          <p:cNvSpPr txBox="1"/>
          <p:nvPr/>
        </p:nvSpPr>
        <p:spPr>
          <a:xfrm>
            <a:off x="3203574" y="3408045"/>
            <a:ext cx="5112841" cy="695325"/>
          </a:xfrm>
          <a:prstGeom prst="rect">
            <a:avLst/>
          </a:prstGeom>
        </p:spPr>
        <p:txBody>
          <a:bodyPr anchor="ctr"/>
          <a:p>
            <a:pPr fontAlgn="auto">
              <a:spcAft>
                <a:spcPts val="0"/>
              </a:spcAft>
              <a:defRPr/>
            </a:pPr>
            <a:r>
              <a:rPr lang="zh-CN" altLang="en-US" sz="2000" b="1" dirty="0">
                <a:solidFill>
                  <a:srgbClr val="0000FF"/>
                </a:solidFill>
                <a:latin typeface="华文中宋" panose="02010600040101010101" pitchFamily="2" charset="-122"/>
                <a:ea typeface="华文中宋" panose="02010600040101010101" pitchFamily="2" charset="-122"/>
                <a:cs typeface="+mj-cs"/>
              </a:rPr>
              <a:t>对新工科建设的认识和思考</a:t>
            </a:r>
            <a:endParaRPr lang="zh-CN" altLang="en-US" sz="2000" b="1" dirty="0">
              <a:solidFill>
                <a:srgbClr val="0000FF"/>
              </a:solidFill>
              <a:latin typeface="华文中宋" panose="02010600040101010101" pitchFamily="2" charset="-122"/>
              <a:ea typeface="华文中宋" panose="02010600040101010101" pitchFamily="2" charset="-122"/>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21"/>
          <p:cNvSpPr/>
          <p:nvPr/>
        </p:nvSpPr>
        <p:spPr>
          <a:xfrm>
            <a:off x="1163638" y="0"/>
            <a:ext cx="6837362" cy="606425"/>
          </a:xfrm>
          <a:prstGeom prst="rect">
            <a:avLst/>
          </a:prstGeom>
          <a:noFill/>
          <a:ln w="9525">
            <a:noFill/>
          </a:ln>
        </p:spPr>
        <p:txBody>
          <a:bodyPr>
            <a:spAutoFit/>
          </a:bodyPr>
          <a:lstStyle/>
          <a:p>
            <a:pPr fontAlgn="auto">
              <a:lnSpc>
                <a:spcPct val="150000"/>
              </a:lnSpc>
              <a:spcBef>
                <a:spcPts val="0"/>
              </a:spcBef>
              <a:spcAft>
                <a:spcPts val="0"/>
              </a:spcAft>
              <a:buFont typeface="Arial" panose="020B0604020202020204" pitchFamily="34" charset="0"/>
              <a:buNone/>
              <a:defRPr/>
            </a:pPr>
            <a:r>
              <a:rPr lang="zh-CN" altLang="en-US" sz="2250" dirty="0">
                <a:solidFill>
                  <a:schemeClr val="bg1"/>
                </a:solidFill>
                <a:latin typeface="楷体" panose="02010609060101010101" pitchFamily="49" charset="-122"/>
                <a:ea typeface="楷体" panose="02010609060101010101" pitchFamily="49" charset="-122"/>
              </a:rPr>
              <a:t>（二）工程教育专业认证</a:t>
            </a:r>
            <a:endParaRPr lang="en-US" altLang="zh-CN" sz="2250">
              <a:solidFill>
                <a:schemeClr val="bg1"/>
              </a:solidFill>
              <a:latin typeface="楷体" panose="02010609060101010101" pitchFamily="49" charset="-122"/>
              <a:ea typeface="楷体" panose="02010609060101010101" pitchFamily="49" charset="-122"/>
            </a:endParaRPr>
          </a:p>
        </p:txBody>
      </p:sp>
      <p:sp>
        <p:nvSpPr>
          <p:cNvPr id="7" name="矩形 6"/>
          <p:cNvSpPr/>
          <p:nvPr/>
        </p:nvSpPr>
        <p:spPr>
          <a:xfrm>
            <a:off x="0" y="-14288"/>
            <a:ext cx="9144000" cy="790576"/>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1" name="直接连接符 10"/>
          <p:cNvCxnSpPr/>
          <p:nvPr/>
        </p:nvCxnSpPr>
        <p:spPr>
          <a:xfrm>
            <a:off x="0" y="787400"/>
            <a:ext cx="9144000" cy="1588"/>
          </a:xfrm>
          <a:prstGeom prst="line">
            <a:avLst/>
          </a:prstGeom>
          <a:noFill/>
          <a:ln w="9525" cap="flat" cmpd="sng" algn="ctr">
            <a:solidFill>
              <a:srgbClr val="8064A2"/>
            </a:solidFill>
            <a:prstDash val="solid"/>
          </a:ln>
          <a:effectLst/>
        </p:spPr>
        <p:style>
          <a:lnRef idx="1">
            <a:schemeClr val="accent4"/>
          </a:lnRef>
          <a:fillRef idx="0">
            <a:schemeClr val="accent4"/>
          </a:fillRef>
          <a:effectRef idx="0">
            <a:schemeClr val="accent4"/>
          </a:effectRef>
          <a:fontRef idx="minor">
            <a:schemeClr val="tx1"/>
          </a:fontRef>
        </p:style>
      </p:cxnSp>
      <p:sp>
        <p:nvSpPr>
          <p:cNvPr id="12" name="矩形 11"/>
          <p:cNvSpPr/>
          <p:nvPr/>
        </p:nvSpPr>
        <p:spPr>
          <a:xfrm rot="10800000">
            <a:off x="0" y="4778375"/>
            <a:ext cx="9144000" cy="358775"/>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标题 1"/>
          <p:cNvSpPr txBox="1"/>
          <p:nvPr/>
        </p:nvSpPr>
        <p:spPr>
          <a:xfrm>
            <a:off x="0" y="844550"/>
            <a:ext cx="3086100" cy="604838"/>
          </a:xfrm>
          <a:prstGeom prst="rect">
            <a:avLst/>
          </a:prstGeom>
        </p:spPr>
        <p:txBody>
          <a:bodyPr lIns="68580" tIns="34290" rIns="68580" bIns="34290" anchor="ctr">
            <a:normAutofit fontScale="97500"/>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避免工程教育科学化倾向</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graphicFrame>
        <p:nvGraphicFramePr>
          <p:cNvPr id="15" name="图示 14"/>
          <p:cNvGraphicFramePr/>
          <p:nvPr/>
        </p:nvGraphicFramePr>
        <p:xfrm>
          <a:off x="2244080" y="1114425"/>
          <a:ext cx="6504384" cy="376158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526345" name="Picture 1" descr="G:\加字母logo.png"/>
          <p:cNvPicPr>
            <a:picLocks noChangeAspect="1" noChangeArrowheads="1"/>
          </p:cNvPicPr>
          <p:nvPr/>
        </p:nvPicPr>
        <p:blipFill>
          <a:blip r:embed="rId6"/>
          <a:srcRect/>
          <a:stretch>
            <a:fillRect/>
          </a:stretch>
        </p:blipFill>
        <p:spPr bwMode="auto">
          <a:xfrm>
            <a:off x="179388" y="180975"/>
            <a:ext cx="647700" cy="520700"/>
          </a:xfrm>
          <a:prstGeom prst="rect">
            <a:avLst/>
          </a:prstGeom>
          <a:noFill/>
          <a:ln w="9525">
            <a:noFill/>
            <a:miter lim="800000"/>
            <a:headEnd/>
            <a:tailEnd/>
          </a:ln>
        </p:spPr>
      </p:pic>
      <p:cxnSp>
        <p:nvCxnSpPr>
          <p:cNvPr id="3" name="直接连接符 2"/>
          <p:cNvCxnSpPr/>
          <p:nvPr/>
        </p:nvCxnSpPr>
        <p:spPr>
          <a:xfrm>
            <a:off x="1601153" y="3167063"/>
            <a:ext cx="6669087" cy="0"/>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0" y="844550"/>
            <a:ext cx="2511425" cy="649288"/>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21" name="标题 1"/>
          <p:cNvSpPr txBox="1"/>
          <p:nvPr/>
        </p:nvSpPr>
        <p:spPr>
          <a:xfrm>
            <a:off x="97155" y="897573"/>
            <a:ext cx="2317750" cy="542925"/>
          </a:xfrm>
          <a:prstGeom prst="rect">
            <a:avLst/>
          </a:prstGeom>
        </p:spPr>
        <p:txBody>
          <a:bodyPr lIns="68580" tIns="34290" rIns="68580" bIns="34290" anchor="ctr">
            <a:normAutofit/>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产教融合</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21"/>
          <p:cNvSpPr/>
          <p:nvPr/>
        </p:nvSpPr>
        <p:spPr>
          <a:xfrm>
            <a:off x="1163638" y="0"/>
            <a:ext cx="6837362" cy="606425"/>
          </a:xfrm>
          <a:prstGeom prst="rect">
            <a:avLst/>
          </a:prstGeom>
          <a:noFill/>
          <a:ln w="9525">
            <a:noFill/>
          </a:ln>
        </p:spPr>
        <p:txBody>
          <a:bodyPr>
            <a:spAutoFit/>
          </a:bodyPr>
          <a:lstStyle/>
          <a:p>
            <a:pPr fontAlgn="auto">
              <a:lnSpc>
                <a:spcPct val="150000"/>
              </a:lnSpc>
              <a:spcBef>
                <a:spcPts val="0"/>
              </a:spcBef>
              <a:spcAft>
                <a:spcPts val="0"/>
              </a:spcAft>
              <a:buFont typeface="Arial" panose="020B0604020202020204" pitchFamily="34" charset="0"/>
              <a:buNone/>
              <a:defRPr/>
            </a:pPr>
            <a:r>
              <a:rPr lang="zh-CN" altLang="en-US" sz="2250" dirty="0">
                <a:solidFill>
                  <a:schemeClr val="bg1"/>
                </a:solidFill>
                <a:latin typeface="楷体" panose="02010609060101010101" pitchFamily="49" charset="-122"/>
                <a:ea typeface="楷体" panose="02010609060101010101" pitchFamily="49" charset="-122"/>
              </a:rPr>
              <a:t>（二）工程教育专业认证</a:t>
            </a:r>
            <a:endParaRPr lang="en-US" altLang="zh-CN" sz="2250">
              <a:solidFill>
                <a:schemeClr val="bg1"/>
              </a:solidFill>
              <a:latin typeface="楷体" panose="02010609060101010101" pitchFamily="49" charset="-122"/>
              <a:ea typeface="楷体" panose="02010609060101010101" pitchFamily="49" charset="-122"/>
            </a:endParaRPr>
          </a:p>
        </p:txBody>
      </p:sp>
      <p:sp>
        <p:nvSpPr>
          <p:cNvPr id="7" name="矩形 6"/>
          <p:cNvSpPr/>
          <p:nvPr/>
        </p:nvSpPr>
        <p:spPr>
          <a:xfrm>
            <a:off x="0" y="-14288"/>
            <a:ext cx="9144000" cy="790576"/>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1" name="直接连接符 10"/>
          <p:cNvCxnSpPr/>
          <p:nvPr/>
        </p:nvCxnSpPr>
        <p:spPr>
          <a:xfrm>
            <a:off x="0" y="787400"/>
            <a:ext cx="9144000" cy="1588"/>
          </a:xfrm>
          <a:prstGeom prst="line">
            <a:avLst/>
          </a:prstGeom>
          <a:noFill/>
          <a:ln w="9525" cap="flat" cmpd="sng" algn="ctr">
            <a:solidFill>
              <a:srgbClr val="8064A2"/>
            </a:solidFill>
            <a:prstDash val="solid"/>
          </a:ln>
          <a:effectLst/>
        </p:spPr>
        <p:style>
          <a:lnRef idx="1">
            <a:schemeClr val="accent4"/>
          </a:lnRef>
          <a:fillRef idx="0">
            <a:schemeClr val="accent4"/>
          </a:fillRef>
          <a:effectRef idx="0">
            <a:schemeClr val="accent4"/>
          </a:effectRef>
          <a:fontRef idx="minor">
            <a:schemeClr val="tx1"/>
          </a:fontRef>
        </p:style>
      </p:cxnSp>
      <p:sp>
        <p:nvSpPr>
          <p:cNvPr id="12" name="矩形 11"/>
          <p:cNvSpPr/>
          <p:nvPr/>
        </p:nvSpPr>
        <p:spPr>
          <a:xfrm rot="10800000">
            <a:off x="0" y="4778375"/>
            <a:ext cx="9144000" cy="358775"/>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标题 1"/>
          <p:cNvSpPr txBox="1"/>
          <p:nvPr/>
        </p:nvSpPr>
        <p:spPr>
          <a:xfrm>
            <a:off x="0" y="844550"/>
            <a:ext cx="3086100" cy="604838"/>
          </a:xfrm>
          <a:prstGeom prst="rect">
            <a:avLst/>
          </a:prstGeom>
        </p:spPr>
        <p:txBody>
          <a:bodyPr lIns="68580" tIns="34290" rIns="68580" bIns="34290" anchor="ctr">
            <a:normAutofit fontScale="97500"/>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避免工程教育科学化倾向</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sp>
        <p:nvSpPr>
          <p:cNvPr id="10" name="标题 1"/>
          <p:cNvSpPr txBox="1"/>
          <p:nvPr/>
        </p:nvSpPr>
        <p:spPr>
          <a:xfrm>
            <a:off x="107950" y="842963"/>
            <a:ext cx="1827213" cy="542925"/>
          </a:xfrm>
          <a:prstGeom prst="rect">
            <a:avLst/>
          </a:prstGeom>
        </p:spPr>
        <p:txBody>
          <a:bodyPr lIns="68580" tIns="34290" rIns="68580" bIns="34290" anchor="ctr">
            <a:normAutofit fontScale="97500"/>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产教融合</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grpSp>
        <p:nvGrpSpPr>
          <p:cNvPr id="527369" name="Group 2"/>
          <p:cNvGrpSpPr/>
          <p:nvPr/>
        </p:nvGrpSpPr>
        <p:grpSpPr bwMode="auto">
          <a:xfrm>
            <a:off x="1571604" y="1357304"/>
            <a:ext cx="6192837" cy="2944820"/>
            <a:chOff x="0" y="-531083"/>
            <a:chExt cx="8826716" cy="5936752"/>
          </a:xfrm>
        </p:grpSpPr>
        <p:pic>
          <p:nvPicPr>
            <p:cNvPr id="527373" name="Picture 8"/>
            <p:cNvPicPr>
              <a:picLocks noChangeAspect="1" noChangeArrowheads="1"/>
            </p:cNvPicPr>
            <p:nvPr/>
          </p:nvPicPr>
          <p:blipFill>
            <a:blip r:embed="rId1"/>
            <a:srcRect/>
            <a:stretch>
              <a:fillRect/>
            </a:stretch>
          </p:blipFill>
          <p:spPr bwMode="auto">
            <a:xfrm>
              <a:off x="7564095" y="2089609"/>
              <a:ext cx="1135062" cy="714376"/>
            </a:xfrm>
            <a:prstGeom prst="rect">
              <a:avLst/>
            </a:prstGeom>
            <a:noFill/>
            <a:ln w="9525">
              <a:noFill/>
              <a:miter lim="800000"/>
              <a:headEnd/>
              <a:tailEnd/>
            </a:ln>
          </p:spPr>
        </p:pic>
        <p:pic>
          <p:nvPicPr>
            <p:cNvPr id="527374" name="Picture 72" descr="191522154362"/>
            <p:cNvPicPr>
              <a:picLocks noChangeAspect="1" noChangeArrowheads="1"/>
            </p:cNvPicPr>
            <p:nvPr/>
          </p:nvPicPr>
          <p:blipFill>
            <a:blip r:embed="rId2"/>
            <a:srcRect t="18259" r="7014" b="18024"/>
            <a:stretch>
              <a:fillRect/>
            </a:stretch>
          </p:blipFill>
          <p:spPr bwMode="auto">
            <a:xfrm>
              <a:off x="4579550" y="811619"/>
              <a:ext cx="1440387" cy="649985"/>
            </a:xfrm>
            <a:prstGeom prst="rect">
              <a:avLst/>
            </a:prstGeom>
            <a:noFill/>
            <a:ln w="9525">
              <a:noFill/>
              <a:miter lim="800000"/>
              <a:headEnd/>
              <a:tailEnd/>
            </a:ln>
          </p:spPr>
        </p:pic>
        <p:pic>
          <p:nvPicPr>
            <p:cNvPr id="527375" name="Picture 2" descr="world"/>
            <p:cNvPicPr>
              <a:picLocks noChangeAspect="1" noChangeArrowheads="1"/>
            </p:cNvPicPr>
            <p:nvPr/>
          </p:nvPicPr>
          <p:blipFill>
            <a:blip r:embed="rId3"/>
            <a:srcRect/>
            <a:stretch>
              <a:fillRect/>
            </a:stretch>
          </p:blipFill>
          <p:spPr bwMode="auto">
            <a:xfrm>
              <a:off x="1582737" y="1660756"/>
              <a:ext cx="5857875" cy="3733800"/>
            </a:xfrm>
            <a:prstGeom prst="rect">
              <a:avLst/>
            </a:prstGeom>
            <a:noFill/>
            <a:ln w="9525">
              <a:noFill/>
              <a:miter lim="800000"/>
              <a:headEnd/>
              <a:tailEnd/>
            </a:ln>
          </p:spPr>
        </p:pic>
        <p:sp>
          <p:nvSpPr>
            <p:cNvPr id="527376" name="Line 18"/>
            <p:cNvSpPr>
              <a:spLocks noChangeShapeType="1"/>
            </p:cNvSpPr>
            <p:nvPr/>
          </p:nvSpPr>
          <p:spPr bwMode="auto">
            <a:xfrm>
              <a:off x="2225675" y="1532169"/>
              <a:ext cx="928687" cy="1285875"/>
            </a:xfrm>
            <a:prstGeom prst="line">
              <a:avLst/>
            </a:prstGeom>
            <a:noFill/>
            <a:ln w="28575" cap="sq">
              <a:solidFill>
                <a:srgbClr val="FFCC00"/>
              </a:solidFill>
              <a:round/>
              <a:headEnd type="stealth" w="med" len="med"/>
              <a:tailEnd type="oval" w="sm" len="sm"/>
            </a:ln>
          </p:spPr>
          <p:txBody>
            <a:bodyPr wrap="none"/>
            <a:lstStyle/>
            <a:p>
              <a:endParaRPr lang="zh-CN" altLang="en-US"/>
            </a:p>
          </p:txBody>
        </p:sp>
        <p:sp>
          <p:nvSpPr>
            <p:cNvPr id="527377" name="Line 19"/>
            <p:cNvSpPr>
              <a:spLocks noChangeShapeType="1"/>
            </p:cNvSpPr>
            <p:nvPr/>
          </p:nvSpPr>
          <p:spPr bwMode="auto">
            <a:xfrm flipH="1">
              <a:off x="3154362" y="1536931"/>
              <a:ext cx="357188" cy="1281113"/>
            </a:xfrm>
            <a:prstGeom prst="line">
              <a:avLst/>
            </a:prstGeom>
            <a:noFill/>
            <a:ln w="28575" cap="sq">
              <a:solidFill>
                <a:srgbClr val="FFCC00"/>
              </a:solidFill>
              <a:round/>
              <a:headEnd type="stealth" w="med" len="med"/>
              <a:tailEnd type="oval" w="sm" len="sm"/>
            </a:ln>
          </p:spPr>
          <p:txBody>
            <a:bodyPr wrap="none"/>
            <a:lstStyle/>
            <a:p>
              <a:endParaRPr lang="zh-CN" altLang="en-US"/>
            </a:p>
          </p:txBody>
        </p:sp>
        <p:sp>
          <p:nvSpPr>
            <p:cNvPr id="527378" name="Line 21"/>
            <p:cNvSpPr>
              <a:spLocks noChangeShapeType="1"/>
            </p:cNvSpPr>
            <p:nvPr/>
          </p:nvSpPr>
          <p:spPr bwMode="auto">
            <a:xfrm flipH="1">
              <a:off x="4926012" y="1460731"/>
              <a:ext cx="228600" cy="1200150"/>
            </a:xfrm>
            <a:prstGeom prst="line">
              <a:avLst/>
            </a:prstGeom>
            <a:noFill/>
            <a:ln w="28575" cap="sq">
              <a:solidFill>
                <a:srgbClr val="FFCC00"/>
              </a:solidFill>
              <a:round/>
              <a:headEnd type="stealth" w="med" len="med"/>
              <a:tailEnd type="oval" w="sm" len="sm"/>
            </a:ln>
          </p:spPr>
          <p:txBody>
            <a:bodyPr wrap="none"/>
            <a:lstStyle/>
            <a:p>
              <a:endParaRPr lang="zh-CN" altLang="en-US"/>
            </a:p>
          </p:txBody>
        </p:sp>
        <p:sp>
          <p:nvSpPr>
            <p:cNvPr id="527379" name="Line 27"/>
            <p:cNvSpPr>
              <a:spLocks noChangeShapeType="1"/>
            </p:cNvSpPr>
            <p:nvPr/>
          </p:nvSpPr>
          <p:spPr bwMode="auto">
            <a:xfrm flipH="1">
              <a:off x="5011737" y="2526390"/>
              <a:ext cx="2476717" cy="220215"/>
            </a:xfrm>
            <a:prstGeom prst="line">
              <a:avLst/>
            </a:prstGeom>
            <a:noFill/>
            <a:ln w="28575" cap="sq">
              <a:solidFill>
                <a:srgbClr val="FFCC00"/>
              </a:solidFill>
              <a:round/>
              <a:headEnd type="stealth" w="med" len="med"/>
              <a:tailEnd type="oval" w="sm" len="sm"/>
            </a:ln>
          </p:spPr>
          <p:txBody>
            <a:bodyPr wrap="none"/>
            <a:lstStyle/>
            <a:p>
              <a:endParaRPr lang="zh-CN" altLang="en-US"/>
            </a:p>
          </p:txBody>
        </p:sp>
        <p:sp>
          <p:nvSpPr>
            <p:cNvPr id="527380" name="Line 53"/>
            <p:cNvSpPr>
              <a:spLocks noChangeShapeType="1"/>
            </p:cNvSpPr>
            <p:nvPr/>
          </p:nvSpPr>
          <p:spPr bwMode="auto">
            <a:xfrm flipV="1">
              <a:off x="1439862" y="2960919"/>
              <a:ext cx="1643063" cy="571500"/>
            </a:xfrm>
            <a:prstGeom prst="line">
              <a:avLst/>
            </a:prstGeom>
            <a:noFill/>
            <a:ln w="28575" cap="sq">
              <a:solidFill>
                <a:srgbClr val="FFCC00"/>
              </a:solidFill>
              <a:round/>
              <a:headEnd type="stealth" w="med" len="med"/>
              <a:tailEnd type="oval" w="sm" len="sm"/>
            </a:ln>
          </p:spPr>
          <p:txBody>
            <a:bodyPr wrap="none"/>
            <a:lstStyle/>
            <a:p>
              <a:endParaRPr lang="zh-CN" altLang="en-US"/>
            </a:p>
          </p:txBody>
        </p:sp>
        <p:sp>
          <p:nvSpPr>
            <p:cNvPr id="527381" name="Line 54"/>
            <p:cNvSpPr>
              <a:spLocks noChangeShapeType="1"/>
            </p:cNvSpPr>
            <p:nvPr/>
          </p:nvSpPr>
          <p:spPr bwMode="auto">
            <a:xfrm flipH="1" flipV="1">
              <a:off x="6440488" y="3103792"/>
              <a:ext cx="1047966" cy="1169726"/>
            </a:xfrm>
            <a:prstGeom prst="line">
              <a:avLst/>
            </a:prstGeom>
            <a:noFill/>
            <a:ln w="28575" cap="sq">
              <a:solidFill>
                <a:srgbClr val="FFCC00"/>
              </a:solidFill>
              <a:round/>
              <a:headEnd type="stealth" w="med" len="med"/>
              <a:tailEnd type="oval" w="sm" len="sm"/>
            </a:ln>
          </p:spPr>
          <p:txBody>
            <a:bodyPr wrap="none"/>
            <a:lstStyle/>
            <a:p>
              <a:endParaRPr lang="zh-CN" altLang="en-US"/>
            </a:p>
          </p:txBody>
        </p:sp>
        <p:sp>
          <p:nvSpPr>
            <p:cNvPr id="527382" name="Line 58"/>
            <p:cNvSpPr>
              <a:spLocks noChangeShapeType="1"/>
            </p:cNvSpPr>
            <p:nvPr/>
          </p:nvSpPr>
          <p:spPr bwMode="auto">
            <a:xfrm>
              <a:off x="1511300" y="2603731"/>
              <a:ext cx="1643062" cy="285750"/>
            </a:xfrm>
            <a:prstGeom prst="line">
              <a:avLst/>
            </a:prstGeom>
            <a:noFill/>
            <a:ln w="28575" cap="sq">
              <a:solidFill>
                <a:srgbClr val="FFCC00"/>
              </a:solidFill>
              <a:round/>
              <a:headEnd type="stealth" w="med" len="med"/>
              <a:tailEnd type="oval" w="sm" len="sm"/>
            </a:ln>
          </p:spPr>
          <p:txBody>
            <a:bodyPr wrap="none"/>
            <a:lstStyle/>
            <a:p>
              <a:endParaRPr lang="zh-CN" altLang="en-US"/>
            </a:p>
          </p:txBody>
        </p:sp>
        <p:sp>
          <p:nvSpPr>
            <p:cNvPr id="527383" name="Line 67"/>
            <p:cNvSpPr>
              <a:spLocks noChangeShapeType="1"/>
            </p:cNvSpPr>
            <p:nvPr/>
          </p:nvSpPr>
          <p:spPr bwMode="auto">
            <a:xfrm flipH="1" flipV="1">
              <a:off x="6373813" y="3032357"/>
              <a:ext cx="1265923" cy="258402"/>
            </a:xfrm>
            <a:prstGeom prst="line">
              <a:avLst/>
            </a:prstGeom>
            <a:noFill/>
            <a:ln w="28575" cap="sq">
              <a:solidFill>
                <a:srgbClr val="FFCC00"/>
              </a:solidFill>
              <a:round/>
              <a:headEnd type="stealth" w="med" len="med"/>
              <a:tailEnd type="oval" w="sm" len="sm"/>
            </a:ln>
          </p:spPr>
          <p:txBody>
            <a:bodyPr wrap="none"/>
            <a:lstStyle/>
            <a:p>
              <a:endParaRPr lang="zh-CN" altLang="en-US"/>
            </a:p>
          </p:txBody>
        </p:sp>
        <p:sp>
          <p:nvSpPr>
            <p:cNvPr id="527384" name="Line 69"/>
            <p:cNvSpPr>
              <a:spLocks noChangeShapeType="1"/>
            </p:cNvSpPr>
            <p:nvPr/>
          </p:nvSpPr>
          <p:spPr bwMode="auto">
            <a:xfrm>
              <a:off x="1439862" y="2032231"/>
              <a:ext cx="1643063" cy="785813"/>
            </a:xfrm>
            <a:prstGeom prst="line">
              <a:avLst/>
            </a:prstGeom>
            <a:noFill/>
            <a:ln w="28575" cap="sq">
              <a:solidFill>
                <a:srgbClr val="FFCC00"/>
              </a:solidFill>
              <a:round/>
              <a:headEnd type="stealth" w="med" len="med"/>
              <a:tailEnd type="oval" w="sm" len="sm"/>
            </a:ln>
          </p:spPr>
          <p:txBody>
            <a:bodyPr wrap="none"/>
            <a:lstStyle/>
            <a:p>
              <a:endParaRPr lang="zh-CN" altLang="en-US"/>
            </a:p>
          </p:txBody>
        </p:sp>
        <p:pic>
          <p:nvPicPr>
            <p:cNvPr id="527385" name="Picture 73"/>
            <p:cNvPicPr>
              <a:picLocks noChangeAspect="1" noChangeArrowheads="1"/>
            </p:cNvPicPr>
            <p:nvPr/>
          </p:nvPicPr>
          <p:blipFill>
            <a:blip r:embed="rId4" cstate="print"/>
            <a:srcRect/>
            <a:stretch>
              <a:fillRect/>
            </a:stretch>
          </p:blipFill>
          <p:spPr bwMode="auto">
            <a:xfrm>
              <a:off x="82550" y="1032106"/>
              <a:ext cx="1273175" cy="1071563"/>
            </a:xfrm>
            <a:prstGeom prst="rect">
              <a:avLst/>
            </a:prstGeom>
            <a:noFill/>
            <a:ln w="9525">
              <a:noFill/>
              <a:miter lim="800000"/>
              <a:headEnd/>
              <a:tailEnd/>
            </a:ln>
          </p:spPr>
        </p:pic>
        <p:pic>
          <p:nvPicPr>
            <p:cNvPr id="527386" name="Picture 71" descr="c31111a0cfd562a84710649d"/>
            <p:cNvPicPr>
              <a:picLocks noChangeAspect="1" noChangeArrowheads="1"/>
            </p:cNvPicPr>
            <p:nvPr/>
          </p:nvPicPr>
          <p:blipFill>
            <a:blip r:embed="rId5" cstate="print"/>
            <a:srcRect/>
            <a:stretch>
              <a:fillRect/>
            </a:stretch>
          </p:blipFill>
          <p:spPr bwMode="auto">
            <a:xfrm>
              <a:off x="7639736" y="2963173"/>
              <a:ext cx="1000126" cy="1000125"/>
            </a:xfrm>
            <a:prstGeom prst="rect">
              <a:avLst/>
            </a:prstGeom>
            <a:noFill/>
            <a:ln w="9525">
              <a:noFill/>
              <a:miter lim="800000"/>
              <a:headEnd/>
              <a:tailEnd/>
            </a:ln>
          </p:spPr>
        </p:pic>
        <p:pic>
          <p:nvPicPr>
            <p:cNvPr id="527387" name="Picture 74" descr="index_08"/>
            <p:cNvPicPr>
              <a:picLocks noChangeAspect="1" noChangeArrowheads="1"/>
            </p:cNvPicPr>
            <p:nvPr/>
          </p:nvPicPr>
          <p:blipFill>
            <a:blip r:embed="rId6"/>
            <a:srcRect/>
            <a:stretch>
              <a:fillRect/>
            </a:stretch>
          </p:blipFill>
          <p:spPr bwMode="auto">
            <a:xfrm>
              <a:off x="82550" y="2317981"/>
              <a:ext cx="1397000" cy="571500"/>
            </a:xfrm>
            <a:prstGeom prst="rect">
              <a:avLst/>
            </a:prstGeom>
            <a:noFill/>
            <a:ln w="9525">
              <a:noFill/>
              <a:miter lim="800000"/>
              <a:headEnd/>
              <a:tailEnd/>
            </a:ln>
          </p:spPr>
        </p:pic>
        <p:pic>
          <p:nvPicPr>
            <p:cNvPr id="527388" name="Picture 76" descr="logo"/>
            <p:cNvPicPr>
              <a:picLocks noChangeAspect="1" noChangeArrowheads="1"/>
            </p:cNvPicPr>
            <p:nvPr/>
          </p:nvPicPr>
          <p:blipFill>
            <a:blip r:embed="rId7"/>
            <a:srcRect/>
            <a:stretch>
              <a:fillRect/>
            </a:stretch>
          </p:blipFill>
          <p:spPr bwMode="auto">
            <a:xfrm>
              <a:off x="2940050" y="822556"/>
              <a:ext cx="1577975" cy="642938"/>
            </a:xfrm>
            <a:prstGeom prst="rect">
              <a:avLst/>
            </a:prstGeom>
            <a:noFill/>
            <a:ln w="9525">
              <a:noFill/>
              <a:miter lim="800000"/>
              <a:headEnd/>
              <a:tailEnd/>
            </a:ln>
          </p:spPr>
        </p:pic>
        <p:pic>
          <p:nvPicPr>
            <p:cNvPr id="527389" name="Picture 78" descr="logo"/>
            <p:cNvPicPr>
              <a:picLocks noChangeAspect="1" noChangeArrowheads="1"/>
            </p:cNvPicPr>
            <p:nvPr/>
          </p:nvPicPr>
          <p:blipFill>
            <a:blip r:embed="rId8"/>
            <a:srcRect/>
            <a:stretch>
              <a:fillRect/>
            </a:stretch>
          </p:blipFill>
          <p:spPr bwMode="auto">
            <a:xfrm>
              <a:off x="153987" y="3254606"/>
              <a:ext cx="1143000" cy="1143000"/>
            </a:xfrm>
            <a:prstGeom prst="rect">
              <a:avLst/>
            </a:prstGeom>
            <a:noFill/>
            <a:ln w="9525">
              <a:noFill/>
              <a:miter lim="800000"/>
              <a:headEnd/>
              <a:tailEnd/>
            </a:ln>
          </p:spPr>
        </p:pic>
        <p:pic>
          <p:nvPicPr>
            <p:cNvPr id="527390" name="Picture 79" descr="logo"/>
            <p:cNvPicPr>
              <a:picLocks noChangeAspect="1" noChangeArrowheads="1"/>
            </p:cNvPicPr>
            <p:nvPr/>
          </p:nvPicPr>
          <p:blipFill>
            <a:blip r:embed="rId9"/>
            <a:srcRect/>
            <a:stretch>
              <a:fillRect/>
            </a:stretch>
          </p:blipFill>
          <p:spPr bwMode="auto">
            <a:xfrm>
              <a:off x="7488454" y="4164324"/>
              <a:ext cx="1338262" cy="357187"/>
            </a:xfrm>
            <a:prstGeom prst="rect">
              <a:avLst/>
            </a:prstGeom>
            <a:noFill/>
            <a:ln w="9525">
              <a:noFill/>
              <a:miter lim="800000"/>
              <a:headEnd/>
              <a:tailEnd/>
            </a:ln>
          </p:spPr>
        </p:pic>
        <p:pic>
          <p:nvPicPr>
            <p:cNvPr id="527391" name="Picture 10"/>
            <p:cNvPicPr>
              <a:picLocks noChangeAspect="1" noChangeArrowheads="1"/>
            </p:cNvPicPr>
            <p:nvPr/>
          </p:nvPicPr>
          <p:blipFill>
            <a:blip r:embed="rId10"/>
            <a:srcRect/>
            <a:stretch>
              <a:fillRect/>
            </a:stretch>
          </p:blipFill>
          <p:spPr bwMode="auto">
            <a:xfrm>
              <a:off x="1368425" y="893994"/>
              <a:ext cx="1285875" cy="593725"/>
            </a:xfrm>
            <a:prstGeom prst="rect">
              <a:avLst/>
            </a:prstGeom>
            <a:noFill/>
            <a:ln w="31750">
              <a:solidFill>
                <a:schemeClr val="bg1"/>
              </a:solidFill>
              <a:miter lim="800000"/>
              <a:headEnd/>
              <a:tailEnd/>
            </a:ln>
          </p:spPr>
        </p:pic>
        <p:sp>
          <p:nvSpPr>
            <p:cNvPr id="527392" name="Line 53"/>
            <p:cNvSpPr>
              <a:spLocks noChangeShapeType="1"/>
            </p:cNvSpPr>
            <p:nvPr/>
          </p:nvSpPr>
          <p:spPr bwMode="auto">
            <a:xfrm flipV="1">
              <a:off x="1479550" y="2889481"/>
              <a:ext cx="1674812" cy="1939925"/>
            </a:xfrm>
            <a:prstGeom prst="line">
              <a:avLst/>
            </a:prstGeom>
            <a:noFill/>
            <a:ln w="28575" cap="sq">
              <a:solidFill>
                <a:srgbClr val="FFCC00"/>
              </a:solidFill>
              <a:round/>
              <a:headEnd type="stealth" w="med" len="med"/>
              <a:tailEnd type="oval" w="sm" len="sm"/>
            </a:ln>
          </p:spPr>
          <p:txBody>
            <a:bodyPr wrap="none"/>
            <a:lstStyle/>
            <a:p>
              <a:endParaRPr lang="zh-CN" altLang="en-US"/>
            </a:p>
          </p:txBody>
        </p:sp>
        <p:pic>
          <p:nvPicPr>
            <p:cNvPr id="527393" name="Picture 11"/>
            <p:cNvPicPr>
              <a:picLocks noChangeAspect="1" noChangeArrowheads="1"/>
            </p:cNvPicPr>
            <p:nvPr/>
          </p:nvPicPr>
          <p:blipFill>
            <a:blip r:embed="rId11" cstate="print"/>
            <a:srcRect/>
            <a:stretch>
              <a:fillRect/>
            </a:stretch>
          </p:blipFill>
          <p:spPr bwMode="auto">
            <a:xfrm>
              <a:off x="0" y="4691294"/>
              <a:ext cx="1438275" cy="714375"/>
            </a:xfrm>
            <a:prstGeom prst="rect">
              <a:avLst/>
            </a:prstGeom>
            <a:noFill/>
            <a:ln w="9525">
              <a:noFill/>
              <a:miter lim="800000"/>
              <a:headEnd/>
              <a:tailEnd/>
            </a:ln>
          </p:spPr>
        </p:pic>
        <p:pic>
          <p:nvPicPr>
            <p:cNvPr id="527394" name="Picture 26" descr="http://pica.nipic.com/2008-07-05/20087573917695_2.jpg"/>
            <p:cNvPicPr>
              <a:picLocks noChangeAspect="1" noChangeArrowheads="1"/>
            </p:cNvPicPr>
            <p:nvPr/>
          </p:nvPicPr>
          <p:blipFill>
            <a:blip r:embed="rId12" cstate="print"/>
            <a:srcRect/>
            <a:stretch>
              <a:fillRect/>
            </a:stretch>
          </p:blipFill>
          <p:spPr bwMode="auto">
            <a:xfrm>
              <a:off x="6119812" y="868594"/>
              <a:ext cx="1255713" cy="533400"/>
            </a:xfrm>
            <a:prstGeom prst="rect">
              <a:avLst/>
            </a:prstGeom>
            <a:noFill/>
            <a:ln w="9525">
              <a:noFill/>
              <a:miter lim="800000"/>
              <a:headEnd/>
              <a:tailEnd/>
            </a:ln>
          </p:spPr>
        </p:pic>
        <p:sp>
          <p:nvSpPr>
            <p:cNvPr id="527395" name="Line 21"/>
            <p:cNvSpPr>
              <a:spLocks noChangeShapeType="1"/>
            </p:cNvSpPr>
            <p:nvPr/>
          </p:nvSpPr>
          <p:spPr bwMode="auto">
            <a:xfrm flipH="1">
              <a:off x="4940300" y="1349606"/>
              <a:ext cx="1503362" cy="1347788"/>
            </a:xfrm>
            <a:prstGeom prst="line">
              <a:avLst/>
            </a:prstGeom>
            <a:noFill/>
            <a:ln w="28575" cap="sq">
              <a:solidFill>
                <a:srgbClr val="FFCC00"/>
              </a:solidFill>
              <a:round/>
              <a:headEnd type="stealth" w="med" len="med"/>
              <a:tailEnd type="oval" w="sm" len="sm"/>
            </a:ln>
          </p:spPr>
          <p:txBody>
            <a:bodyPr wrap="none"/>
            <a:lstStyle/>
            <a:p>
              <a:endParaRPr lang="zh-CN" altLang="en-US"/>
            </a:p>
          </p:txBody>
        </p:sp>
        <p:pic>
          <p:nvPicPr>
            <p:cNvPr id="527396" name="AutoShape 11"/>
            <p:cNvPicPr>
              <a:picLocks noChangeArrowheads="1"/>
            </p:cNvPicPr>
            <p:nvPr/>
          </p:nvPicPr>
          <p:blipFill>
            <a:blip r:embed="rId13"/>
            <a:srcRect/>
            <a:stretch>
              <a:fillRect/>
            </a:stretch>
          </p:blipFill>
          <p:spPr bwMode="auto">
            <a:xfrm>
              <a:off x="2412598" y="-531083"/>
              <a:ext cx="3841003" cy="1123166"/>
            </a:xfrm>
            <a:prstGeom prst="rect">
              <a:avLst/>
            </a:prstGeom>
            <a:noFill/>
            <a:ln w="9525">
              <a:noFill/>
              <a:miter lim="800000"/>
              <a:headEnd/>
              <a:tailEnd/>
            </a:ln>
          </p:spPr>
        </p:pic>
      </p:grpSp>
      <p:sp>
        <p:nvSpPr>
          <p:cNvPr id="44" name="矩形 43"/>
          <p:cNvSpPr/>
          <p:nvPr/>
        </p:nvSpPr>
        <p:spPr>
          <a:xfrm>
            <a:off x="468313" y="987425"/>
            <a:ext cx="2590800" cy="5048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zh-CN" altLang="en-US"/>
          </a:p>
        </p:txBody>
      </p:sp>
      <p:sp>
        <p:nvSpPr>
          <p:cNvPr id="45" name="标题 1"/>
          <p:cNvSpPr txBox="1"/>
          <p:nvPr/>
        </p:nvSpPr>
        <p:spPr>
          <a:xfrm>
            <a:off x="611188" y="987425"/>
            <a:ext cx="2305050" cy="469900"/>
          </a:xfrm>
          <a:prstGeom prst="rect">
            <a:avLst/>
          </a:prstGeom>
        </p:spPr>
        <p:txBody>
          <a:bodyPr lIns="68580" tIns="34290" rIns="68580" bIns="34290" anchor="ctr">
            <a:normAutofit fontScale="97500"/>
          </a:bodyPr>
          <a:lstStyle/>
          <a:p>
            <a:pPr algn="ctr" fontAlgn="auto">
              <a:spcAft>
                <a:spcPts val="0"/>
              </a:spcAft>
              <a:defRPr/>
            </a:pPr>
            <a:r>
              <a:rPr lang="zh-CN" altLang="en-US" b="1" dirty="0">
                <a:solidFill>
                  <a:srgbClr val="000066"/>
                </a:solidFill>
                <a:latin typeface="华文中宋" panose="02010600040101010101" pitchFamily="2" charset="-122"/>
                <a:ea typeface="华文中宋" panose="02010600040101010101" pitchFamily="2" charset="-122"/>
                <a:cs typeface="+mj-cs"/>
              </a:rPr>
              <a:t>与国际大公司合作</a:t>
            </a:r>
            <a:endParaRPr lang="zh-CN" altLang="en-US" b="1" dirty="0">
              <a:solidFill>
                <a:srgbClr val="000066"/>
              </a:solidFill>
              <a:latin typeface="华文中宋" panose="02010600040101010101" pitchFamily="2" charset="-122"/>
              <a:ea typeface="华文中宋" panose="02010600040101010101" pitchFamily="2" charset="-122"/>
              <a:cs typeface="+mj-cs"/>
            </a:endParaRPr>
          </a:p>
        </p:txBody>
      </p:sp>
      <p:pic>
        <p:nvPicPr>
          <p:cNvPr id="527372" name="Picture 1" descr="G:\加字母logo.png"/>
          <p:cNvPicPr>
            <a:picLocks noChangeAspect="1" noChangeArrowheads="1"/>
          </p:cNvPicPr>
          <p:nvPr/>
        </p:nvPicPr>
        <p:blipFill>
          <a:blip r:embed="rId14"/>
          <a:srcRect/>
          <a:stretch>
            <a:fillRect/>
          </a:stretch>
        </p:blipFill>
        <p:spPr bwMode="auto">
          <a:xfrm>
            <a:off x="179388" y="180975"/>
            <a:ext cx="647700" cy="520700"/>
          </a:xfrm>
          <a:prstGeom prst="rect">
            <a:avLst/>
          </a:prstGeom>
          <a:noFill/>
          <a:ln w="9525">
            <a:noFill/>
            <a:miter lim="800000"/>
            <a:headEnd/>
            <a:tailEnd/>
          </a:ln>
        </p:spPr>
      </p:pic>
      <p:pic>
        <p:nvPicPr>
          <p:cNvPr id="218116" name="Picture 4" descr="https://ss3.bdstatic.com/70cFv8Sh_Q1YnxGkpoWK1HF6hhy/it/u=4103832556,3800358027&amp;fm=23&amp;gp=0.jpg"/>
          <p:cNvPicPr>
            <a:picLocks noChangeAspect="1" noChangeArrowheads="1"/>
          </p:cNvPicPr>
          <p:nvPr/>
        </p:nvPicPr>
        <p:blipFill>
          <a:blip r:embed="rId15"/>
          <a:srcRect/>
          <a:stretch>
            <a:fillRect/>
          </a:stretch>
        </p:blipFill>
        <p:spPr bwMode="auto">
          <a:xfrm>
            <a:off x="6929454" y="1857370"/>
            <a:ext cx="1071570" cy="712796"/>
          </a:xfrm>
          <a:prstGeom prst="rect">
            <a:avLst/>
          </a:prstGeom>
          <a:noFill/>
        </p:spPr>
      </p:pic>
      <p:sp>
        <p:nvSpPr>
          <p:cNvPr id="40" name="Line 21"/>
          <p:cNvSpPr>
            <a:spLocks noChangeShapeType="1"/>
          </p:cNvSpPr>
          <p:nvPr/>
        </p:nvSpPr>
        <p:spPr bwMode="auto">
          <a:xfrm flipH="1">
            <a:off x="5143503" y="2357436"/>
            <a:ext cx="1928825" cy="571504"/>
          </a:xfrm>
          <a:prstGeom prst="line">
            <a:avLst/>
          </a:prstGeom>
          <a:noFill/>
          <a:ln w="28575" cap="sq">
            <a:solidFill>
              <a:srgbClr val="FFCC00"/>
            </a:solidFill>
            <a:round/>
            <a:headEnd type="stealth" w="med" len="med"/>
            <a:tailEnd type="oval" w="sm" len="sm"/>
          </a:ln>
        </p:spPr>
        <p:txBody>
          <a:bodyPr wrap="none"/>
          <a:lstStyle/>
          <a:p>
            <a:endParaRPr lang="zh-CN" altLang="en-US"/>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21"/>
          <p:cNvSpPr/>
          <p:nvPr/>
        </p:nvSpPr>
        <p:spPr>
          <a:xfrm>
            <a:off x="1163638" y="0"/>
            <a:ext cx="6837362" cy="606425"/>
          </a:xfrm>
          <a:prstGeom prst="rect">
            <a:avLst/>
          </a:prstGeom>
          <a:noFill/>
          <a:ln w="9525">
            <a:noFill/>
          </a:ln>
        </p:spPr>
        <p:txBody>
          <a:bodyPr>
            <a:spAutoFit/>
          </a:bodyPr>
          <a:lstStyle/>
          <a:p>
            <a:pPr fontAlgn="auto">
              <a:lnSpc>
                <a:spcPct val="150000"/>
              </a:lnSpc>
              <a:spcBef>
                <a:spcPts val="0"/>
              </a:spcBef>
              <a:spcAft>
                <a:spcPts val="0"/>
              </a:spcAft>
              <a:buFont typeface="Arial" panose="020B0604020202020204" pitchFamily="34" charset="0"/>
              <a:buNone/>
              <a:defRPr/>
            </a:pPr>
            <a:r>
              <a:rPr lang="zh-CN" altLang="en-US" sz="2250" dirty="0">
                <a:solidFill>
                  <a:schemeClr val="bg1"/>
                </a:solidFill>
                <a:latin typeface="楷体" panose="02010609060101010101" pitchFamily="49" charset="-122"/>
                <a:ea typeface="楷体" panose="02010609060101010101" pitchFamily="49" charset="-122"/>
              </a:rPr>
              <a:t>（二）工程教育专业认证</a:t>
            </a:r>
            <a:endParaRPr lang="en-US" altLang="zh-CN" sz="2250">
              <a:solidFill>
                <a:schemeClr val="bg1"/>
              </a:solidFill>
              <a:latin typeface="楷体" panose="02010609060101010101" pitchFamily="49" charset="-122"/>
              <a:ea typeface="楷体" panose="02010609060101010101" pitchFamily="49" charset="-122"/>
            </a:endParaRPr>
          </a:p>
        </p:txBody>
      </p:sp>
      <p:sp>
        <p:nvSpPr>
          <p:cNvPr id="7" name="矩形 6"/>
          <p:cNvSpPr/>
          <p:nvPr/>
        </p:nvSpPr>
        <p:spPr>
          <a:xfrm>
            <a:off x="0" y="-14288"/>
            <a:ext cx="9144000" cy="790576"/>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1" name="直接连接符 10"/>
          <p:cNvCxnSpPr/>
          <p:nvPr/>
        </p:nvCxnSpPr>
        <p:spPr>
          <a:xfrm>
            <a:off x="0" y="787400"/>
            <a:ext cx="9144000" cy="1588"/>
          </a:xfrm>
          <a:prstGeom prst="line">
            <a:avLst/>
          </a:prstGeom>
          <a:noFill/>
          <a:ln w="9525" cap="flat" cmpd="sng" algn="ctr">
            <a:solidFill>
              <a:srgbClr val="8064A2"/>
            </a:solidFill>
            <a:prstDash val="solid"/>
          </a:ln>
          <a:effectLst/>
        </p:spPr>
        <p:style>
          <a:lnRef idx="1">
            <a:schemeClr val="accent4"/>
          </a:lnRef>
          <a:fillRef idx="0">
            <a:schemeClr val="accent4"/>
          </a:fillRef>
          <a:effectRef idx="0">
            <a:schemeClr val="accent4"/>
          </a:effectRef>
          <a:fontRef idx="minor">
            <a:schemeClr val="tx1"/>
          </a:fontRef>
        </p:style>
      </p:cxnSp>
      <p:sp>
        <p:nvSpPr>
          <p:cNvPr id="12" name="矩形 11"/>
          <p:cNvSpPr/>
          <p:nvPr/>
        </p:nvSpPr>
        <p:spPr>
          <a:xfrm rot="10800000">
            <a:off x="0" y="4778375"/>
            <a:ext cx="9144000" cy="358775"/>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标题 1"/>
          <p:cNvSpPr txBox="1"/>
          <p:nvPr/>
        </p:nvSpPr>
        <p:spPr>
          <a:xfrm>
            <a:off x="0" y="844550"/>
            <a:ext cx="3086100" cy="604838"/>
          </a:xfrm>
          <a:prstGeom prst="rect">
            <a:avLst/>
          </a:prstGeom>
        </p:spPr>
        <p:txBody>
          <a:bodyPr lIns="68580" tIns="34290" rIns="68580" bIns="34290" anchor="ctr">
            <a:normAutofit/>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避免工程教育科学化倾向</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sp>
        <p:nvSpPr>
          <p:cNvPr id="10" name="标题 1"/>
          <p:cNvSpPr txBox="1"/>
          <p:nvPr/>
        </p:nvSpPr>
        <p:spPr>
          <a:xfrm>
            <a:off x="107950" y="842963"/>
            <a:ext cx="1827213" cy="542925"/>
          </a:xfrm>
          <a:prstGeom prst="rect">
            <a:avLst/>
          </a:prstGeom>
        </p:spPr>
        <p:txBody>
          <a:bodyPr lIns="68580" tIns="34290" rIns="68580" bIns="34290" anchor="ctr">
            <a:normAutofit/>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产教融合</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sp>
        <p:nvSpPr>
          <p:cNvPr id="44" name="矩形 43"/>
          <p:cNvSpPr/>
          <p:nvPr/>
        </p:nvSpPr>
        <p:spPr>
          <a:xfrm>
            <a:off x="468313" y="987425"/>
            <a:ext cx="2590800" cy="5048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zh-CN" altLang="en-US"/>
          </a:p>
        </p:txBody>
      </p:sp>
      <p:sp>
        <p:nvSpPr>
          <p:cNvPr id="45" name="标题 1"/>
          <p:cNvSpPr txBox="1"/>
          <p:nvPr/>
        </p:nvSpPr>
        <p:spPr>
          <a:xfrm>
            <a:off x="611188" y="987425"/>
            <a:ext cx="2305050" cy="469900"/>
          </a:xfrm>
          <a:prstGeom prst="rect">
            <a:avLst/>
          </a:prstGeom>
        </p:spPr>
        <p:txBody>
          <a:bodyPr lIns="68580" tIns="34290" rIns="68580" bIns="34290" anchor="ctr">
            <a:normAutofit/>
          </a:bodyPr>
          <a:lstStyle/>
          <a:p>
            <a:pPr algn="ctr" fontAlgn="auto">
              <a:spcAft>
                <a:spcPts val="0"/>
              </a:spcAft>
              <a:defRPr/>
            </a:pPr>
            <a:r>
              <a:rPr lang="zh-CN" altLang="en-US" b="1" dirty="0">
                <a:solidFill>
                  <a:srgbClr val="000066"/>
                </a:solidFill>
                <a:latin typeface="华文中宋" panose="02010600040101010101" pitchFamily="2" charset="-122"/>
                <a:ea typeface="华文中宋" panose="02010600040101010101" pitchFamily="2" charset="-122"/>
                <a:cs typeface="+mj-cs"/>
              </a:rPr>
              <a:t>校企合作实验室</a:t>
            </a:r>
            <a:endParaRPr lang="zh-CN" altLang="en-US" b="1" dirty="0">
              <a:solidFill>
                <a:srgbClr val="000066"/>
              </a:solidFill>
              <a:latin typeface="华文中宋" panose="02010600040101010101" pitchFamily="2" charset="-122"/>
              <a:ea typeface="华文中宋" panose="02010600040101010101" pitchFamily="2" charset="-122"/>
              <a:cs typeface="+mj-cs"/>
            </a:endParaRPr>
          </a:p>
        </p:txBody>
      </p:sp>
      <p:pic>
        <p:nvPicPr>
          <p:cNvPr id="47" name="Picture 2" descr="C:\Documents and Settings\admin\桌面\12121212\（3）引企入校，共建专业特色实验室\（2）GE-Fanuc自动化系统实验室.jpg"/>
          <p:cNvPicPr>
            <a:picLocks noChangeAspect="1" noChangeArrowheads="1"/>
          </p:cNvPicPr>
          <p:nvPr/>
        </p:nvPicPr>
        <p:blipFill>
          <a:blip r:embed="rId1" cstate="print"/>
          <a:srcRect/>
          <a:stretch>
            <a:fillRect/>
          </a:stretch>
        </p:blipFill>
        <p:spPr bwMode="auto">
          <a:xfrm>
            <a:off x="4848860" y="1706880"/>
            <a:ext cx="3822700" cy="2183130"/>
          </a:xfrm>
          <a:prstGeom prst="rect">
            <a:avLst/>
          </a:prstGeom>
          <a:ln>
            <a:noFill/>
          </a:ln>
          <a:effectLst>
            <a:softEdge rad="112500"/>
          </a:effectLst>
        </p:spPr>
      </p:pic>
      <p:sp>
        <p:nvSpPr>
          <p:cNvPr id="505870" name="文本框 10"/>
          <p:cNvSpPr txBox="1">
            <a:spLocks noChangeArrowheads="1"/>
          </p:cNvSpPr>
          <p:nvPr/>
        </p:nvSpPr>
        <p:spPr bwMode="auto">
          <a:xfrm>
            <a:off x="5148263" y="4011613"/>
            <a:ext cx="3355975" cy="307975"/>
          </a:xfrm>
          <a:prstGeom prst="rect">
            <a:avLst/>
          </a:prstGeom>
          <a:noFill/>
          <a:ln w="9525">
            <a:noFill/>
            <a:miter lim="800000"/>
          </a:ln>
        </p:spPr>
        <p:txBody>
          <a:bodyPr>
            <a:spAutoFit/>
          </a:bodyPr>
          <a:lstStyle/>
          <a:p>
            <a:pPr algn="ctr"/>
            <a:r>
              <a:rPr lang="en-US" altLang="zh-CN" sz="1400" b="1">
                <a:solidFill>
                  <a:srgbClr val="000066"/>
                </a:solidFill>
                <a:latin typeface="华文中宋"/>
                <a:ea typeface="华文中宋"/>
                <a:cs typeface="华文中宋"/>
              </a:rPr>
              <a:t>GE Fanuc</a:t>
            </a:r>
            <a:r>
              <a:rPr lang="zh-CN" altLang="en-US" sz="1400" b="1">
                <a:solidFill>
                  <a:srgbClr val="000066"/>
                </a:solidFill>
                <a:latin typeface="华文中宋"/>
                <a:ea typeface="华文中宋"/>
                <a:cs typeface="华文中宋"/>
              </a:rPr>
              <a:t>自动化系统实验室</a:t>
            </a:r>
            <a:endParaRPr lang="zh-CN" altLang="en-US" sz="1400" b="1">
              <a:solidFill>
                <a:srgbClr val="000066"/>
              </a:solidFill>
              <a:latin typeface="华文中宋"/>
              <a:ea typeface="华文中宋"/>
              <a:cs typeface="华文中宋"/>
            </a:endParaRPr>
          </a:p>
        </p:txBody>
      </p:sp>
      <p:pic>
        <p:nvPicPr>
          <p:cNvPr id="505871" name="Picture 1" descr="G:\加字母logo.png"/>
          <p:cNvPicPr>
            <a:picLocks noChangeAspect="1" noChangeArrowheads="1"/>
          </p:cNvPicPr>
          <p:nvPr/>
        </p:nvPicPr>
        <p:blipFill>
          <a:blip r:embed="rId2"/>
          <a:srcRect/>
          <a:stretch>
            <a:fillRect/>
          </a:stretch>
        </p:blipFill>
        <p:spPr bwMode="auto">
          <a:xfrm>
            <a:off x="179388" y="180975"/>
            <a:ext cx="647700" cy="520700"/>
          </a:xfrm>
          <a:prstGeom prst="rect">
            <a:avLst/>
          </a:prstGeom>
          <a:noFill/>
          <a:ln w="9525">
            <a:noFill/>
            <a:miter lim="800000"/>
            <a:headEnd/>
            <a:tailEnd/>
          </a:ln>
        </p:spPr>
      </p:pic>
      <p:pic>
        <p:nvPicPr>
          <p:cNvPr id="16" name="Picture 7" descr="E:\E\领导相关文件\11.25特色应用型\实验室照片(宣传部20100611\数字化测绘实验室\照片 329.jpg"/>
          <p:cNvPicPr>
            <a:picLocks noChangeAspect="1" noChangeArrowheads="1"/>
          </p:cNvPicPr>
          <p:nvPr/>
        </p:nvPicPr>
        <p:blipFill>
          <a:blip r:embed="rId3" cstate="print"/>
          <a:srcRect/>
          <a:stretch>
            <a:fillRect/>
          </a:stretch>
        </p:blipFill>
        <p:spPr bwMode="auto">
          <a:xfrm>
            <a:off x="868045" y="1759585"/>
            <a:ext cx="3820795" cy="2131060"/>
          </a:xfrm>
          <a:prstGeom prst="rect">
            <a:avLst/>
          </a:prstGeom>
          <a:ln>
            <a:noFill/>
          </a:ln>
          <a:effectLst>
            <a:softEdge rad="112500"/>
          </a:effectLst>
        </p:spPr>
      </p:pic>
      <p:sp>
        <p:nvSpPr>
          <p:cNvPr id="506891" name="文本框 9"/>
          <p:cNvSpPr txBox="1">
            <a:spLocks noChangeArrowheads="1"/>
          </p:cNvSpPr>
          <p:nvPr/>
        </p:nvSpPr>
        <p:spPr bwMode="auto">
          <a:xfrm>
            <a:off x="1163638" y="4011613"/>
            <a:ext cx="2998787" cy="307975"/>
          </a:xfrm>
          <a:prstGeom prst="rect">
            <a:avLst/>
          </a:prstGeom>
          <a:noFill/>
          <a:ln w="9525">
            <a:noFill/>
            <a:miter lim="800000"/>
          </a:ln>
        </p:spPr>
        <p:txBody>
          <a:bodyPr>
            <a:spAutoFit/>
          </a:bodyPr>
          <a:p>
            <a:pPr algn="ctr"/>
            <a:r>
              <a:rPr lang="zh-CN" altLang="en-US" sz="1400" b="1">
                <a:solidFill>
                  <a:srgbClr val="000066"/>
                </a:solidFill>
                <a:latin typeface="华文中宋"/>
                <a:ea typeface="华文中宋"/>
                <a:cs typeface="华文中宋"/>
              </a:rPr>
              <a:t>徕卡现代测绘技术实验室</a:t>
            </a:r>
            <a:endParaRPr lang="zh-CN" altLang="en-US" sz="1400" b="1">
              <a:solidFill>
                <a:srgbClr val="000066"/>
              </a:solidFill>
              <a:latin typeface="华文中宋"/>
              <a:ea typeface="华文中宋"/>
              <a:cs typeface="华文中宋"/>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21"/>
          <p:cNvSpPr/>
          <p:nvPr/>
        </p:nvSpPr>
        <p:spPr>
          <a:xfrm>
            <a:off x="1163638" y="0"/>
            <a:ext cx="6837362" cy="606425"/>
          </a:xfrm>
          <a:prstGeom prst="rect">
            <a:avLst/>
          </a:prstGeom>
          <a:noFill/>
          <a:ln w="9525">
            <a:noFill/>
          </a:ln>
        </p:spPr>
        <p:txBody>
          <a:bodyPr>
            <a:spAutoFit/>
          </a:bodyPr>
          <a:lstStyle/>
          <a:p>
            <a:pPr fontAlgn="auto">
              <a:lnSpc>
                <a:spcPct val="150000"/>
              </a:lnSpc>
              <a:spcBef>
                <a:spcPts val="0"/>
              </a:spcBef>
              <a:spcAft>
                <a:spcPts val="0"/>
              </a:spcAft>
              <a:buFont typeface="Arial" panose="020B0604020202020204" pitchFamily="34" charset="0"/>
              <a:buNone/>
              <a:defRPr/>
            </a:pPr>
            <a:r>
              <a:rPr lang="zh-CN" altLang="en-US" sz="2250" dirty="0">
                <a:solidFill>
                  <a:schemeClr val="bg1"/>
                </a:solidFill>
                <a:latin typeface="楷体" panose="02010609060101010101" pitchFamily="49" charset="-122"/>
                <a:ea typeface="楷体" panose="02010609060101010101" pitchFamily="49" charset="-122"/>
              </a:rPr>
              <a:t>（二）工程教育专业认证</a:t>
            </a:r>
            <a:endParaRPr lang="en-US" altLang="zh-CN" sz="2250">
              <a:solidFill>
                <a:schemeClr val="bg1"/>
              </a:solidFill>
              <a:latin typeface="楷体" panose="02010609060101010101" pitchFamily="49" charset="-122"/>
              <a:ea typeface="楷体" panose="02010609060101010101" pitchFamily="49" charset="-122"/>
            </a:endParaRPr>
          </a:p>
        </p:txBody>
      </p:sp>
      <p:sp>
        <p:nvSpPr>
          <p:cNvPr id="7" name="矩形 6"/>
          <p:cNvSpPr/>
          <p:nvPr/>
        </p:nvSpPr>
        <p:spPr>
          <a:xfrm>
            <a:off x="0" y="-14288"/>
            <a:ext cx="9144000" cy="790576"/>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1" name="直接连接符 10"/>
          <p:cNvCxnSpPr/>
          <p:nvPr/>
        </p:nvCxnSpPr>
        <p:spPr>
          <a:xfrm>
            <a:off x="0" y="787400"/>
            <a:ext cx="9144000" cy="1588"/>
          </a:xfrm>
          <a:prstGeom prst="line">
            <a:avLst/>
          </a:prstGeom>
          <a:noFill/>
          <a:ln w="9525" cap="flat" cmpd="sng" algn="ctr">
            <a:solidFill>
              <a:srgbClr val="8064A2"/>
            </a:solidFill>
            <a:prstDash val="solid"/>
          </a:ln>
          <a:effectLst/>
        </p:spPr>
        <p:style>
          <a:lnRef idx="1">
            <a:schemeClr val="accent4"/>
          </a:lnRef>
          <a:fillRef idx="0">
            <a:schemeClr val="accent4"/>
          </a:fillRef>
          <a:effectRef idx="0">
            <a:schemeClr val="accent4"/>
          </a:effectRef>
          <a:fontRef idx="minor">
            <a:schemeClr val="tx1"/>
          </a:fontRef>
        </p:style>
      </p:cxnSp>
      <p:sp>
        <p:nvSpPr>
          <p:cNvPr id="12" name="矩形 11"/>
          <p:cNvSpPr/>
          <p:nvPr/>
        </p:nvSpPr>
        <p:spPr>
          <a:xfrm rot="10800000">
            <a:off x="0" y="4778375"/>
            <a:ext cx="9144000" cy="358775"/>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标题 1"/>
          <p:cNvSpPr txBox="1"/>
          <p:nvPr/>
        </p:nvSpPr>
        <p:spPr>
          <a:xfrm>
            <a:off x="0" y="844550"/>
            <a:ext cx="3086100" cy="604838"/>
          </a:xfrm>
          <a:prstGeom prst="rect">
            <a:avLst/>
          </a:prstGeom>
        </p:spPr>
        <p:txBody>
          <a:bodyPr lIns="68580" tIns="34290" rIns="68580" bIns="34290" anchor="ctr">
            <a:normAutofit fontScale="97500"/>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避免工程教育科学化倾向</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sp>
        <p:nvSpPr>
          <p:cNvPr id="10" name="标题 1"/>
          <p:cNvSpPr txBox="1"/>
          <p:nvPr/>
        </p:nvSpPr>
        <p:spPr>
          <a:xfrm>
            <a:off x="107950" y="842963"/>
            <a:ext cx="1827213" cy="542925"/>
          </a:xfrm>
          <a:prstGeom prst="rect">
            <a:avLst/>
          </a:prstGeom>
        </p:spPr>
        <p:txBody>
          <a:bodyPr lIns="68580" tIns="34290" rIns="68580" bIns="34290" anchor="ctr">
            <a:normAutofit fontScale="97500"/>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产教融合</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sp>
        <p:nvSpPr>
          <p:cNvPr id="44" name="矩形 43"/>
          <p:cNvSpPr/>
          <p:nvPr/>
        </p:nvSpPr>
        <p:spPr>
          <a:xfrm>
            <a:off x="468313" y="987425"/>
            <a:ext cx="2590800" cy="5048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zh-CN" altLang="en-US"/>
          </a:p>
        </p:txBody>
      </p:sp>
      <p:sp>
        <p:nvSpPr>
          <p:cNvPr id="45" name="标题 1"/>
          <p:cNvSpPr txBox="1"/>
          <p:nvPr/>
        </p:nvSpPr>
        <p:spPr>
          <a:xfrm>
            <a:off x="611188" y="987425"/>
            <a:ext cx="2305050" cy="469900"/>
          </a:xfrm>
          <a:prstGeom prst="rect">
            <a:avLst/>
          </a:prstGeom>
        </p:spPr>
        <p:txBody>
          <a:bodyPr lIns="68580" tIns="34290" rIns="68580" bIns="34290" anchor="ctr">
            <a:normAutofit fontScale="90000"/>
          </a:bodyPr>
          <a:lstStyle/>
          <a:p>
            <a:pPr algn="ctr" fontAlgn="auto">
              <a:spcAft>
                <a:spcPts val="0"/>
              </a:spcAft>
              <a:defRPr/>
            </a:pPr>
            <a:r>
              <a:rPr lang="zh-CN" altLang="en-US" b="1" dirty="0" smtClean="0">
                <a:solidFill>
                  <a:srgbClr val="000066"/>
                </a:solidFill>
                <a:latin typeface="华文中宋" panose="02010600040101010101" pitchFamily="2" charset="-122"/>
                <a:ea typeface="华文中宋" panose="02010600040101010101" pitchFamily="2" charset="-122"/>
                <a:cs typeface="+mj-cs"/>
              </a:rPr>
              <a:t>与军工企事业单位合作</a:t>
            </a:r>
            <a:endParaRPr lang="zh-CN" altLang="en-US" b="1" dirty="0">
              <a:solidFill>
                <a:srgbClr val="000066"/>
              </a:solidFill>
              <a:latin typeface="华文中宋" panose="02010600040101010101" pitchFamily="2" charset="-122"/>
              <a:ea typeface="华文中宋" panose="02010600040101010101" pitchFamily="2" charset="-122"/>
              <a:cs typeface="+mj-cs"/>
            </a:endParaRPr>
          </a:p>
        </p:txBody>
      </p:sp>
      <p:pic>
        <p:nvPicPr>
          <p:cNvPr id="527372" name="Picture 1" descr="G:\加字母logo.png"/>
          <p:cNvPicPr>
            <a:picLocks noChangeAspect="1" noChangeArrowheads="1"/>
          </p:cNvPicPr>
          <p:nvPr/>
        </p:nvPicPr>
        <p:blipFill>
          <a:blip r:embed="rId1"/>
          <a:srcRect/>
          <a:stretch>
            <a:fillRect/>
          </a:stretch>
        </p:blipFill>
        <p:spPr bwMode="auto">
          <a:xfrm>
            <a:off x="179388" y="180975"/>
            <a:ext cx="647700" cy="520700"/>
          </a:xfrm>
          <a:prstGeom prst="rect">
            <a:avLst/>
          </a:prstGeom>
          <a:noFill/>
          <a:ln w="9525">
            <a:noFill/>
            <a:miter lim="800000"/>
            <a:headEnd/>
            <a:tailEnd/>
          </a:ln>
        </p:spPr>
      </p:pic>
      <p:grpSp>
        <p:nvGrpSpPr>
          <p:cNvPr id="50" name="组合 36"/>
          <p:cNvGrpSpPr/>
          <p:nvPr/>
        </p:nvGrpSpPr>
        <p:grpSpPr bwMode="auto">
          <a:xfrm>
            <a:off x="4786314" y="1643056"/>
            <a:ext cx="3500462" cy="940683"/>
            <a:chOff x="5044387" y="3040879"/>
            <a:chExt cx="2078494" cy="789949"/>
          </a:xfrm>
        </p:grpSpPr>
        <p:grpSp>
          <p:nvGrpSpPr>
            <p:cNvPr id="51" name="组合 1"/>
            <p:cNvGrpSpPr/>
            <p:nvPr/>
          </p:nvGrpSpPr>
          <p:grpSpPr>
            <a:xfrm>
              <a:off x="5044387" y="3040879"/>
              <a:ext cx="2078494" cy="789949"/>
              <a:chOff x="417434" y="3598592"/>
              <a:chExt cx="1707967" cy="1036320"/>
            </a:xfrm>
            <a:effectLst>
              <a:reflection blurRad="6350" stA="52000" endA="300" endPos="35000" dir="5400000" sy="-100000" algn="bl" rotWithShape="0"/>
            </a:effectLst>
          </p:grpSpPr>
          <p:sp>
            <p:nvSpPr>
              <p:cNvPr id="53" name="圆角矩形 2"/>
              <p:cNvSpPr/>
              <p:nvPr/>
            </p:nvSpPr>
            <p:spPr>
              <a:xfrm>
                <a:off x="625203" y="3598592"/>
                <a:ext cx="1500198" cy="714380"/>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8100000" scaled="1"/>
                <a:tileRect/>
              </a:gradFill>
              <a:ln w="25400" cap="flat" cmpd="sng" algn="ctr">
                <a:gradFill>
                  <a:gsLst>
                    <a:gs pos="0">
                      <a:sysClr val="window" lastClr="FFFFFF"/>
                    </a:gs>
                    <a:gs pos="70000">
                      <a:sysClr val="window" lastClr="FFFFFF">
                        <a:alpha val="62000"/>
                      </a:sysClr>
                    </a:gs>
                    <a:gs pos="100000">
                      <a:srgbClr val="FFEBFA">
                        <a:alpha val="27000"/>
                      </a:srgbClr>
                    </a:gs>
                  </a:gsLst>
                  <a:lin ang="5400000" scaled="0"/>
                </a:gradFill>
                <a:prstDash val="solid"/>
              </a:ln>
              <a:effectLst/>
            </p:spPr>
            <p:txBody>
              <a:bodyPr anchor="ctr"/>
              <a:lstStyle/>
              <a:p>
                <a:pPr algn="ctr">
                  <a:spcBef>
                    <a:spcPts val="0"/>
                  </a:spcBef>
                  <a:spcAft>
                    <a:spcPts val="0"/>
                  </a:spcAft>
                  <a:defRPr/>
                </a:pPr>
                <a:endParaRPr lang="zh-CN" altLang="en-US" sz="1600" kern="0" dirty="0">
                  <a:solidFill>
                    <a:srgbClr val="000066"/>
                  </a:solidFill>
                  <a:latin typeface="Verdana" panose="020B0604030504040204"/>
                  <a:ea typeface="楷体" panose="02010609060101010101" pitchFamily="49" charset="-122"/>
                </a:endParaRPr>
              </a:p>
            </p:txBody>
          </p:sp>
          <p:sp>
            <p:nvSpPr>
              <p:cNvPr id="54" name="任意多边形 3"/>
              <p:cNvSpPr/>
              <p:nvPr/>
            </p:nvSpPr>
            <p:spPr>
              <a:xfrm>
                <a:off x="417434" y="4050743"/>
                <a:ext cx="1500198" cy="584169"/>
              </a:xfrm>
              <a:custGeom>
                <a:avLst/>
                <a:gdLst>
                  <a:gd name="connsiteX0" fmla="*/ 73841 w 1500198"/>
                  <a:gd name="connsiteY0" fmla="*/ 0 h 241736"/>
                  <a:gd name="connsiteX1" fmla="*/ 1426357 w 1500198"/>
                  <a:gd name="connsiteY1" fmla="*/ 0 h 241736"/>
                  <a:gd name="connsiteX2" fmla="*/ 1478570 w 1500198"/>
                  <a:gd name="connsiteY2" fmla="*/ 21628 h 241736"/>
                  <a:gd name="connsiteX3" fmla="*/ 1500197 w 1500198"/>
                  <a:gd name="connsiteY3" fmla="*/ 73842 h 241736"/>
                  <a:gd name="connsiteX4" fmla="*/ 1500198 w 1500198"/>
                  <a:gd name="connsiteY4" fmla="*/ 241736 h 241736"/>
                  <a:gd name="connsiteX5" fmla="*/ 1500198 w 1500198"/>
                  <a:gd name="connsiteY5" fmla="*/ 241736 h 241736"/>
                  <a:gd name="connsiteX6" fmla="*/ 1500198 w 1500198"/>
                  <a:gd name="connsiteY6" fmla="*/ 241736 h 241736"/>
                  <a:gd name="connsiteX7" fmla="*/ 0 w 1500198"/>
                  <a:gd name="connsiteY7" fmla="*/ 241736 h 241736"/>
                  <a:gd name="connsiteX8" fmla="*/ 0 w 1500198"/>
                  <a:gd name="connsiteY8" fmla="*/ 241736 h 241736"/>
                  <a:gd name="connsiteX9" fmla="*/ 0 w 1500198"/>
                  <a:gd name="connsiteY9" fmla="*/ 241736 h 241736"/>
                  <a:gd name="connsiteX10" fmla="*/ 0 w 1500198"/>
                  <a:gd name="connsiteY10" fmla="*/ 73841 h 241736"/>
                  <a:gd name="connsiteX11" fmla="*/ 21628 w 1500198"/>
                  <a:gd name="connsiteY11" fmla="*/ 21628 h 241736"/>
                  <a:gd name="connsiteX12" fmla="*/ 73842 w 1500198"/>
                  <a:gd name="connsiteY12" fmla="*/ 1 h 241736"/>
                  <a:gd name="connsiteX13" fmla="*/ 73841 w 1500198"/>
                  <a:gd name="connsiteY13" fmla="*/ 0 h 241736"/>
                  <a:gd name="connsiteX0-1" fmla="*/ 73841 w 1500198"/>
                  <a:gd name="connsiteY0-2" fmla="*/ 0 h 241736"/>
                  <a:gd name="connsiteX1-3" fmla="*/ 1426357 w 1500198"/>
                  <a:gd name="connsiteY1-4" fmla="*/ 0 h 241736"/>
                  <a:gd name="connsiteX2-5" fmla="*/ 1478570 w 1500198"/>
                  <a:gd name="connsiteY2-6" fmla="*/ 21628 h 241736"/>
                  <a:gd name="connsiteX3-7" fmla="*/ 1500197 w 1500198"/>
                  <a:gd name="connsiteY3-8" fmla="*/ 73842 h 241736"/>
                  <a:gd name="connsiteX4-9" fmla="*/ 1500198 w 1500198"/>
                  <a:gd name="connsiteY4-10" fmla="*/ 241736 h 241736"/>
                  <a:gd name="connsiteX5-11" fmla="*/ 1500198 w 1500198"/>
                  <a:gd name="connsiteY5-12" fmla="*/ 241736 h 241736"/>
                  <a:gd name="connsiteX6-13" fmla="*/ 1500198 w 1500198"/>
                  <a:gd name="connsiteY6-14" fmla="*/ 241736 h 241736"/>
                  <a:gd name="connsiteX7-15" fmla="*/ 0 w 1500198"/>
                  <a:gd name="connsiteY7-16" fmla="*/ 241736 h 241736"/>
                  <a:gd name="connsiteX8-17" fmla="*/ 0 w 1500198"/>
                  <a:gd name="connsiteY8-18" fmla="*/ 241736 h 241736"/>
                  <a:gd name="connsiteX9-19" fmla="*/ 0 w 1500198"/>
                  <a:gd name="connsiteY9-20" fmla="*/ 241736 h 241736"/>
                  <a:gd name="connsiteX10-21" fmla="*/ 0 w 1500198"/>
                  <a:gd name="connsiteY10-22" fmla="*/ 73841 h 241736"/>
                  <a:gd name="connsiteX11-23" fmla="*/ 21628 w 1500198"/>
                  <a:gd name="connsiteY11-24" fmla="*/ 21628 h 241736"/>
                  <a:gd name="connsiteX12-25" fmla="*/ 73842 w 1500198"/>
                  <a:gd name="connsiteY12-26" fmla="*/ 1 h 241736"/>
                  <a:gd name="connsiteX13-27" fmla="*/ 73841 w 1500198"/>
                  <a:gd name="connsiteY13-28" fmla="*/ 0 h 241736"/>
                  <a:gd name="connsiteX0-29" fmla="*/ 73841 w 1500198"/>
                  <a:gd name="connsiteY0-30" fmla="*/ 0 h 241736"/>
                  <a:gd name="connsiteX1-31" fmla="*/ 1426357 w 1500198"/>
                  <a:gd name="connsiteY1-32" fmla="*/ 0 h 241736"/>
                  <a:gd name="connsiteX2-33" fmla="*/ 1478570 w 1500198"/>
                  <a:gd name="connsiteY2-34" fmla="*/ 21628 h 241736"/>
                  <a:gd name="connsiteX3-35" fmla="*/ 1500197 w 1500198"/>
                  <a:gd name="connsiteY3-36" fmla="*/ 73842 h 241736"/>
                  <a:gd name="connsiteX4-37" fmla="*/ 1500198 w 1500198"/>
                  <a:gd name="connsiteY4-38" fmla="*/ 241736 h 241736"/>
                  <a:gd name="connsiteX5-39" fmla="*/ 1500198 w 1500198"/>
                  <a:gd name="connsiteY5-40" fmla="*/ 241736 h 241736"/>
                  <a:gd name="connsiteX6-41" fmla="*/ 1500198 w 1500198"/>
                  <a:gd name="connsiteY6-42" fmla="*/ 241736 h 241736"/>
                  <a:gd name="connsiteX7-43" fmla="*/ 0 w 1500198"/>
                  <a:gd name="connsiteY7-44" fmla="*/ 241736 h 241736"/>
                  <a:gd name="connsiteX8-45" fmla="*/ 0 w 1500198"/>
                  <a:gd name="connsiteY8-46" fmla="*/ 241736 h 241736"/>
                  <a:gd name="connsiteX9-47" fmla="*/ 0 w 1500198"/>
                  <a:gd name="connsiteY9-48" fmla="*/ 241736 h 241736"/>
                  <a:gd name="connsiteX10-49" fmla="*/ 0 w 1500198"/>
                  <a:gd name="connsiteY10-50" fmla="*/ 73841 h 241736"/>
                  <a:gd name="connsiteX11-51" fmla="*/ 21628 w 1500198"/>
                  <a:gd name="connsiteY11-52" fmla="*/ 21628 h 241736"/>
                  <a:gd name="connsiteX12-53" fmla="*/ 73842 w 1500198"/>
                  <a:gd name="connsiteY12-54" fmla="*/ 1 h 241736"/>
                  <a:gd name="connsiteX13-55" fmla="*/ 73841 w 1500198"/>
                  <a:gd name="connsiteY13-56" fmla="*/ 0 h 241736"/>
                  <a:gd name="connsiteX0-57" fmla="*/ 73841 w 1500198"/>
                  <a:gd name="connsiteY0-58" fmla="*/ 0 h 241736"/>
                  <a:gd name="connsiteX1-59" fmla="*/ 1426357 w 1500198"/>
                  <a:gd name="connsiteY1-60" fmla="*/ 0 h 241736"/>
                  <a:gd name="connsiteX2-61" fmla="*/ 1478570 w 1500198"/>
                  <a:gd name="connsiteY2-62" fmla="*/ 21628 h 241736"/>
                  <a:gd name="connsiteX3-63" fmla="*/ 1500197 w 1500198"/>
                  <a:gd name="connsiteY3-64" fmla="*/ 73842 h 241736"/>
                  <a:gd name="connsiteX4-65" fmla="*/ 1500198 w 1500198"/>
                  <a:gd name="connsiteY4-66" fmla="*/ 241736 h 241736"/>
                  <a:gd name="connsiteX5-67" fmla="*/ 1500198 w 1500198"/>
                  <a:gd name="connsiteY5-68" fmla="*/ 241736 h 241736"/>
                  <a:gd name="connsiteX6-69" fmla="*/ 1500198 w 1500198"/>
                  <a:gd name="connsiteY6-70" fmla="*/ 241736 h 241736"/>
                  <a:gd name="connsiteX7-71" fmla="*/ 0 w 1500198"/>
                  <a:gd name="connsiteY7-72" fmla="*/ 241736 h 241736"/>
                  <a:gd name="connsiteX8-73" fmla="*/ 0 w 1500198"/>
                  <a:gd name="connsiteY8-74" fmla="*/ 241736 h 241736"/>
                  <a:gd name="connsiteX9-75" fmla="*/ 0 w 1500198"/>
                  <a:gd name="connsiteY9-76" fmla="*/ 241736 h 241736"/>
                  <a:gd name="connsiteX10-77" fmla="*/ 0 w 1500198"/>
                  <a:gd name="connsiteY10-78" fmla="*/ 73841 h 241736"/>
                  <a:gd name="connsiteX11-79" fmla="*/ 21628 w 1500198"/>
                  <a:gd name="connsiteY11-80" fmla="*/ 21628 h 241736"/>
                  <a:gd name="connsiteX12-81" fmla="*/ 73842 w 1500198"/>
                  <a:gd name="connsiteY12-82" fmla="*/ 1 h 241736"/>
                  <a:gd name="connsiteX13-83" fmla="*/ 73841 w 1500198"/>
                  <a:gd name="connsiteY13-84" fmla="*/ 0 h 241736"/>
                  <a:gd name="connsiteX0-85" fmla="*/ 73841 w 1500198"/>
                  <a:gd name="connsiteY0-86" fmla="*/ 0 h 331895"/>
                  <a:gd name="connsiteX1-87" fmla="*/ 1426357 w 1500198"/>
                  <a:gd name="connsiteY1-88" fmla="*/ 0 h 331895"/>
                  <a:gd name="connsiteX2-89" fmla="*/ 1478570 w 1500198"/>
                  <a:gd name="connsiteY2-90" fmla="*/ 21628 h 331895"/>
                  <a:gd name="connsiteX3-91" fmla="*/ 1500197 w 1500198"/>
                  <a:gd name="connsiteY3-92" fmla="*/ 73842 h 331895"/>
                  <a:gd name="connsiteX4-93" fmla="*/ 1500198 w 1500198"/>
                  <a:gd name="connsiteY4-94" fmla="*/ 241736 h 331895"/>
                  <a:gd name="connsiteX5-95" fmla="*/ 1500198 w 1500198"/>
                  <a:gd name="connsiteY5-96" fmla="*/ 241736 h 331895"/>
                  <a:gd name="connsiteX6-97" fmla="*/ 1500198 w 1500198"/>
                  <a:gd name="connsiteY6-98" fmla="*/ 241736 h 331895"/>
                  <a:gd name="connsiteX7-99" fmla="*/ 0 w 1500198"/>
                  <a:gd name="connsiteY7-100" fmla="*/ 241736 h 331895"/>
                  <a:gd name="connsiteX8-101" fmla="*/ 0 w 1500198"/>
                  <a:gd name="connsiteY8-102" fmla="*/ 241736 h 331895"/>
                  <a:gd name="connsiteX9-103" fmla="*/ 0 w 1500198"/>
                  <a:gd name="connsiteY9-104" fmla="*/ 241736 h 331895"/>
                  <a:gd name="connsiteX10-105" fmla="*/ 0 w 1500198"/>
                  <a:gd name="connsiteY10-106" fmla="*/ 73841 h 331895"/>
                  <a:gd name="connsiteX11-107" fmla="*/ 21628 w 1500198"/>
                  <a:gd name="connsiteY11-108" fmla="*/ 21628 h 331895"/>
                  <a:gd name="connsiteX12-109" fmla="*/ 73842 w 1500198"/>
                  <a:gd name="connsiteY12-110" fmla="*/ 1 h 331895"/>
                  <a:gd name="connsiteX13-111" fmla="*/ 73841 w 1500198"/>
                  <a:gd name="connsiteY13-112" fmla="*/ 0 h 331895"/>
                  <a:gd name="connsiteX0-113" fmla="*/ 73841 w 1500198"/>
                  <a:gd name="connsiteY0-114" fmla="*/ 0 h 331895"/>
                  <a:gd name="connsiteX1-115" fmla="*/ 1426357 w 1500198"/>
                  <a:gd name="connsiteY1-116" fmla="*/ 0 h 331895"/>
                  <a:gd name="connsiteX2-117" fmla="*/ 1478570 w 1500198"/>
                  <a:gd name="connsiteY2-118" fmla="*/ 21628 h 331895"/>
                  <a:gd name="connsiteX3-119" fmla="*/ 1500197 w 1500198"/>
                  <a:gd name="connsiteY3-120" fmla="*/ 73842 h 331895"/>
                  <a:gd name="connsiteX4-121" fmla="*/ 1500198 w 1500198"/>
                  <a:gd name="connsiteY4-122" fmla="*/ 241736 h 331895"/>
                  <a:gd name="connsiteX5-123" fmla="*/ 1500198 w 1500198"/>
                  <a:gd name="connsiteY5-124" fmla="*/ 241736 h 331895"/>
                  <a:gd name="connsiteX6-125" fmla="*/ 1500198 w 1500198"/>
                  <a:gd name="connsiteY6-126" fmla="*/ 241736 h 331895"/>
                  <a:gd name="connsiteX7-127" fmla="*/ 0 w 1500198"/>
                  <a:gd name="connsiteY7-128" fmla="*/ 241736 h 331895"/>
                  <a:gd name="connsiteX8-129" fmla="*/ 0 w 1500198"/>
                  <a:gd name="connsiteY8-130" fmla="*/ 241736 h 331895"/>
                  <a:gd name="connsiteX9-131" fmla="*/ 0 w 1500198"/>
                  <a:gd name="connsiteY9-132" fmla="*/ 241736 h 331895"/>
                  <a:gd name="connsiteX10-133" fmla="*/ 0 w 1500198"/>
                  <a:gd name="connsiteY10-134" fmla="*/ 73841 h 331895"/>
                  <a:gd name="connsiteX11-135" fmla="*/ 21628 w 1500198"/>
                  <a:gd name="connsiteY11-136" fmla="*/ 21628 h 331895"/>
                  <a:gd name="connsiteX12-137" fmla="*/ 73842 w 1500198"/>
                  <a:gd name="connsiteY12-138" fmla="*/ 1 h 331895"/>
                  <a:gd name="connsiteX13-139" fmla="*/ 73841 w 1500198"/>
                  <a:gd name="connsiteY13-140" fmla="*/ 0 h 331895"/>
                  <a:gd name="connsiteX0-141" fmla="*/ 73841 w 1500198"/>
                  <a:gd name="connsiteY0-142" fmla="*/ 0 h 331895"/>
                  <a:gd name="connsiteX1-143" fmla="*/ 1426357 w 1500198"/>
                  <a:gd name="connsiteY1-144" fmla="*/ 0 h 331895"/>
                  <a:gd name="connsiteX2-145" fmla="*/ 1478570 w 1500198"/>
                  <a:gd name="connsiteY2-146" fmla="*/ 21628 h 331895"/>
                  <a:gd name="connsiteX3-147" fmla="*/ 1500197 w 1500198"/>
                  <a:gd name="connsiteY3-148" fmla="*/ 73842 h 331895"/>
                  <a:gd name="connsiteX4-149" fmla="*/ 1500198 w 1500198"/>
                  <a:gd name="connsiteY4-150" fmla="*/ 241736 h 331895"/>
                  <a:gd name="connsiteX5-151" fmla="*/ 1500198 w 1500198"/>
                  <a:gd name="connsiteY5-152" fmla="*/ 241736 h 331895"/>
                  <a:gd name="connsiteX6-153" fmla="*/ 1500198 w 1500198"/>
                  <a:gd name="connsiteY6-154" fmla="*/ 241736 h 331895"/>
                  <a:gd name="connsiteX7-155" fmla="*/ 0 w 1500198"/>
                  <a:gd name="connsiteY7-156" fmla="*/ 241736 h 331895"/>
                  <a:gd name="connsiteX8-157" fmla="*/ 0 w 1500198"/>
                  <a:gd name="connsiteY8-158" fmla="*/ 241736 h 331895"/>
                  <a:gd name="connsiteX9-159" fmla="*/ 0 w 1500198"/>
                  <a:gd name="connsiteY9-160" fmla="*/ 241736 h 331895"/>
                  <a:gd name="connsiteX10-161" fmla="*/ 0 w 1500198"/>
                  <a:gd name="connsiteY10-162" fmla="*/ 73841 h 331895"/>
                  <a:gd name="connsiteX11-163" fmla="*/ 21628 w 1500198"/>
                  <a:gd name="connsiteY11-164" fmla="*/ 21628 h 331895"/>
                  <a:gd name="connsiteX12-165" fmla="*/ 73842 w 1500198"/>
                  <a:gd name="connsiteY12-166" fmla="*/ 1 h 331895"/>
                  <a:gd name="connsiteX13-167" fmla="*/ 73841 w 1500198"/>
                  <a:gd name="connsiteY13-168" fmla="*/ 0 h 331895"/>
                  <a:gd name="connsiteX0-169" fmla="*/ 73841 w 1512994"/>
                  <a:gd name="connsiteY0-170" fmla="*/ 0 h 331895"/>
                  <a:gd name="connsiteX1-171" fmla="*/ 1293652 w 1512994"/>
                  <a:gd name="connsiteY1-172" fmla="*/ 0 h 331895"/>
                  <a:gd name="connsiteX2-173" fmla="*/ 1478570 w 1512994"/>
                  <a:gd name="connsiteY2-174" fmla="*/ 21628 h 331895"/>
                  <a:gd name="connsiteX3-175" fmla="*/ 1500197 w 1512994"/>
                  <a:gd name="connsiteY3-176" fmla="*/ 73842 h 331895"/>
                  <a:gd name="connsiteX4-177" fmla="*/ 1500198 w 1512994"/>
                  <a:gd name="connsiteY4-178" fmla="*/ 241736 h 331895"/>
                  <a:gd name="connsiteX5-179" fmla="*/ 1500198 w 1512994"/>
                  <a:gd name="connsiteY5-180" fmla="*/ 241736 h 331895"/>
                  <a:gd name="connsiteX6-181" fmla="*/ 1500198 w 1512994"/>
                  <a:gd name="connsiteY6-182" fmla="*/ 241736 h 331895"/>
                  <a:gd name="connsiteX7-183" fmla="*/ 0 w 1512994"/>
                  <a:gd name="connsiteY7-184" fmla="*/ 241736 h 331895"/>
                  <a:gd name="connsiteX8-185" fmla="*/ 0 w 1512994"/>
                  <a:gd name="connsiteY8-186" fmla="*/ 241736 h 331895"/>
                  <a:gd name="connsiteX9-187" fmla="*/ 0 w 1512994"/>
                  <a:gd name="connsiteY9-188" fmla="*/ 241736 h 331895"/>
                  <a:gd name="connsiteX10-189" fmla="*/ 0 w 1512994"/>
                  <a:gd name="connsiteY10-190" fmla="*/ 73841 h 331895"/>
                  <a:gd name="connsiteX11-191" fmla="*/ 21628 w 1512994"/>
                  <a:gd name="connsiteY11-192" fmla="*/ 21628 h 331895"/>
                  <a:gd name="connsiteX12-193" fmla="*/ 73842 w 1512994"/>
                  <a:gd name="connsiteY12-194" fmla="*/ 1 h 331895"/>
                  <a:gd name="connsiteX13-195" fmla="*/ 73841 w 1512994"/>
                  <a:gd name="connsiteY13-196" fmla="*/ 0 h 331895"/>
                  <a:gd name="connsiteX0-197" fmla="*/ 73841 w 1500198"/>
                  <a:gd name="connsiteY0-198" fmla="*/ 0 h 331895"/>
                  <a:gd name="connsiteX1-199" fmla="*/ 1293652 w 1500198"/>
                  <a:gd name="connsiteY1-200" fmla="*/ 0 h 331895"/>
                  <a:gd name="connsiteX2-201" fmla="*/ 1397008 w 1500198"/>
                  <a:gd name="connsiteY2-202" fmla="*/ 21628 h 331895"/>
                  <a:gd name="connsiteX3-203" fmla="*/ 1500197 w 1500198"/>
                  <a:gd name="connsiteY3-204" fmla="*/ 73842 h 331895"/>
                  <a:gd name="connsiteX4-205" fmla="*/ 1500198 w 1500198"/>
                  <a:gd name="connsiteY4-206" fmla="*/ 241736 h 331895"/>
                  <a:gd name="connsiteX5-207" fmla="*/ 1500198 w 1500198"/>
                  <a:gd name="connsiteY5-208" fmla="*/ 241736 h 331895"/>
                  <a:gd name="connsiteX6-209" fmla="*/ 1500198 w 1500198"/>
                  <a:gd name="connsiteY6-210" fmla="*/ 241736 h 331895"/>
                  <a:gd name="connsiteX7-211" fmla="*/ 0 w 1500198"/>
                  <a:gd name="connsiteY7-212" fmla="*/ 241736 h 331895"/>
                  <a:gd name="connsiteX8-213" fmla="*/ 0 w 1500198"/>
                  <a:gd name="connsiteY8-214" fmla="*/ 241736 h 331895"/>
                  <a:gd name="connsiteX9-215" fmla="*/ 0 w 1500198"/>
                  <a:gd name="connsiteY9-216" fmla="*/ 241736 h 331895"/>
                  <a:gd name="connsiteX10-217" fmla="*/ 0 w 1500198"/>
                  <a:gd name="connsiteY10-218" fmla="*/ 73841 h 331895"/>
                  <a:gd name="connsiteX11-219" fmla="*/ 21628 w 1500198"/>
                  <a:gd name="connsiteY11-220" fmla="*/ 21628 h 331895"/>
                  <a:gd name="connsiteX12-221" fmla="*/ 73842 w 1500198"/>
                  <a:gd name="connsiteY12-222" fmla="*/ 1 h 331895"/>
                  <a:gd name="connsiteX13-223" fmla="*/ 73841 w 1500198"/>
                  <a:gd name="connsiteY13-224" fmla="*/ 0 h 331895"/>
                  <a:gd name="connsiteX0-225" fmla="*/ 73841 w 1500198"/>
                  <a:gd name="connsiteY0-226" fmla="*/ 0 h 331895"/>
                  <a:gd name="connsiteX1-227" fmla="*/ 1293652 w 1500198"/>
                  <a:gd name="connsiteY1-228" fmla="*/ 0 h 331895"/>
                  <a:gd name="connsiteX2-229" fmla="*/ 1397008 w 1500198"/>
                  <a:gd name="connsiteY2-230" fmla="*/ 21628 h 331895"/>
                  <a:gd name="connsiteX3-231" fmla="*/ 1500197 w 1500198"/>
                  <a:gd name="connsiteY3-232" fmla="*/ 73842 h 331895"/>
                  <a:gd name="connsiteX4-233" fmla="*/ 1500198 w 1500198"/>
                  <a:gd name="connsiteY4-234" fmla="*/ 241736 h 331895"/>
                  <a:gd name="connsiteX5-235" fmla="*/ 1500198 w 1500198"/>
                  <a:gd name="connsiteY5-236" fmla="*/ 241736 h 331895"/>
                  <a:gd name="connsiteX6-237" fmla="*/ 1500198 w 1500198"/>
                  <a:gd name="connsiteY6-238" fmla="*/ 241736 h 331895"/>
                  <a:gd name="connsiteX7-239" fmla="*/ 0 w 1500198"/>
                  <a:gd name="connsiteY7-240" fmla="*/ 241736 h 331895"/>
                  <a:gd name="connsiteX8-241" fmla="*/ 0 w 1500198"/>
                  <a:gd name="connsiteY8-242" fmla="*/ 241736 h 331895"/>
                  <a:gd name="connsiteX9-243" fmla="*/ 0 w 1500198"/>
                  <a:gd name="connsiteY9-244" fmla="*/ 241736 h 331895"/>
                  <a:gd name="connsiteX10-245" fmla="*/ 0 w 1500198"/>
                  <a:gd name="connsiteY10-246" fmla="*/ 73841 h 331895"/>
                  <a:gd name="connsiteX11-247" fmla="*/ 21628 w 1500198"/>
                  <a:gd name="connsiteY11-248" fmla="*/ 21628 h 331895"/>
                  <a:gd name="connsiteX12-249" fmla="*/ 73842 w 1500198"/>
                  <a:gd name="connsiteY12-250" fmla="*/ 1 h 331895"/>
                  <a:gd name="connsiteX13-251" fmla="*/ 73841 w 1500198"/>
                  <a:gd name="connsiteY13-252" fmla="*/ 0 h 331895"/>
                  <a:gd name="connsiteX0-253" fmla="*/ 73841 w 1500198"/>
                  <a:gd name="connsiteY0-254" fmla="*/ 0 h 331895"/>
                  <a:gd name="connsiteX1-255" fmla="*/ 1293652 w 1500198"/>
                  <a:gd name="connsiteY1-256" fmla="*/ 0 h 331895"/>
                  <a:gd name="connsiteX2-257" fmla="*/ 1397008 w 1500198"/>
                  <a:gd name="connsiteY2-258" fmla="*/ 21628 h 331895"/>
                  <a:gd name="connsiteX3-259" fmla="*/ 1500197 w 1500198"/>
                  <a:gd name="connsiteY3-260" fmla="*/ 73842 h 331895"/>
                  <a:gd name="connsiteX4-261" fmla="*/ 1500198 w 1500198"/>
                  <a:gd name="connsiteY4-262" fmla="*/ 241736 h 331895"/>
                  <a:gd name="connsiteX5-263" fmla="*/ 1500198 w 1500198"/>
                  <a:gd name="connsiteY5-264" fmla="*/ 241736 h 331895"/>
                  <a:gd name="connsiteX6-265" fmla="*/ 1500198 w 1500198"/>
                  <a:gd name="connsiteY6-266" fmla="*/ 241736 h 331895"/>
                  <a:gd name="connsiteX7-267" fmla="*/ 0 w 1500198"/>
                  <a:gd name="connsiteY7-268" fmla="*/ 241736 h 331895"/>
                  <a:gd name="connsiteX8-269" fmla="*/ 0 w 1500198"/>
                  <a:gd name="connsiteY8-270" fmla="*/ 241736 h 331895"/>
                  <a:gd name="connsiteX9-271" fmla="*/ 0 w 1500198"/>
                  <a:gd name="connsiteY9-272" fmla="*/ 241736 h 331895"/>
                  <a:gd name="connsiteX10-273" fmla="*/ 0 w 1500198"/>
                  <a:gd name="connsiteY10-274" fmla="*/ 73841 h 331895"/>
                  <a:gd name="connsiteX11-275" fmla="*/ 21628 w 1500198"/>
                  <a:gd name="connsiteY11-276" fmla="*/ 21628 h 331895"/>
                  <a:gd name="connsiteX12-277" fmla="*/ 73842 w 1500198"/>
                  <a:gd name="connsiteY12-278" fmla="*/ 1 h 331895"/>
                  <a:gd name="connsiteX13-279" fmla="*/ 73841 w 1500198"/>
                  <a:gd name="connsiteY13-280" fmla="*/ 0 h 331895"/>
                  <a:gd name="connsiteX0-281" fmla="*/ 73841 w 1500198"/>
                  <a:gd name="connsiteY0-282" fmla="*/ 0 h 331895"/>
                  <a:gd name="connsiteX1-283" fmla="*/ 1293652 w 1500198"/>
                  <a:gd name="connsiteY1-284" fmla="*/ 0 h 331895"/>
                  <a:gd name="connsiteX2-285" fmla="*/ 1397008 w 1500198"/>
                  <a:gd name="connsiteY2-286" fmla="*/ 21628 h 331895"/>
                  <a:gd name="connsiteX3-287" fmla="*/ 1500197 w 1500198"/>
                  <a:gd name="connsiteY3-288" fmla="*/ 73842 h 331895"/>
                  <a:gd name="connsiteX4-289" fmla="*/ 1500198 w 1500198"/>
                  <a:gd name="connsiteY4-290" fmla="*/ 241736 h 331895"/>
                  <a:gd name="connsiteX5-291" fmla="*/ 1500198 w 1500198"/>
                  <a:gd name="connsiteY5-292" fmla="*/ 241736 h 331895"/>
                  <a:gd name="connsiteX6-293" fmla="*/ 1500198 w 1500198"/>
                  <a:gd name="connsiteY6-294" fmla="*/ 179408 h 331895"/>
                  <a:gd name="connsiteX7-295" fmla="*/ 0 w 1500198"/>
                  <a:gd name="connsiteY7-296" fmla="*/ 241736 h 331895"/>
                  <a:gd name="connsiteX8-297" fmla="*/ 0 w 1500198"/>
                  <a:gd name="connsiteY8-298" fmla="*/ 241736 h 331895"/>
                  <a:gd name="connsiteX9-299" fmla="*/ 0 w 1500198"/>
                  <a:gd name="connsiteY9-300" fmla="*/ 241736 h 331895"/>
                  <a:gd name="connsiteX10-301" fmla="*/ 0 w 1500198"/>
                  <a:gd name="connsiteY10-302" fmla="*/ 73841 h 331895"/>
                  <a:gd name="connsiteX11-303" fmla="*/ 21628 w 1500198"/>
                  <a:gd name="connsiteY11-304" fmla="*/ 21628 h 331895"/>
                  <a:gd name="connsiteX12-305" fmla="*/ 73842 w 1500198"/>
                  <a:gd name="connsiteY12-306" fmla="*/ 1 h 331895"/>
                  <a:gd name="connsiteX13-307" fmla="*/ 73841 w 1500198"/>
                  <a:gd name="connsiteY13-308" fmla="*/ 0 h 331895"/>
                  <a:gd name="connsiteX0-309" fmla="*/ 73841 w 1500198"/>
                  <a:gd name="connsiteY0-310" fmla="*/ 0 h 331895"/>
                  <a:gd name="connsiteX1-311" fmla="*/ 1293652 w 1500198"/>
                  <a:gd name="connsiteY1-312" fmla="*/ 0 h 331895"/>
                  <a:gd name="connsiteX2-313" fmla="*/ 1397008 w 1500198"/>
                  <a:gd name="connsiteY2-314" fmla="*/ 21628 h 331895"/>
                  <a:gd name="connsiteX3-315" fmla="*/ 1500197 w 1500198"/>
                  <a:gd name="connsiteY3-316" fmla="*/ 73842 h 331895"/>
                  <a:gd name="connsiteX4-317" fmla="*/ 1500198 w 1500198"/>
                  <a:gd name="connsiteY4-318" fmla="*/ 241736 h 331895"/>
                  <a:gd name="connsiteX5-319" fmla="*/ 1500198 w 1500198"/>
                  <a:gd name="connsiteY5-320" fmla="*/ 241736 h 331895"/>
                  <a:gd name="connsiteX6-321" fmla="*/ 1500198 w 1500198"/>
                  <a:gd name="connsiteY6-322" fmla="*/ 179408 h 331895"/>
                  <a:gd name="connsiteX7-323" fmla="*/ 0 w 1500198"/>
                  <a:gd name="connsiteY7-324" fmla="*/ 241736 h 331895"/>
                  <a:gd name="connsiteX8-325" fmla="*/ 0 w 1500198"/>
                  <a:gd name="connsiteY8-326" fmla="*/ 241736 h 331895"/>
                  <a:gd name="connsiteX9-327" fmla="*/ 0 w 1500198"/>
                  <a:gd name="connsiteY9-328" fmla="*/ 282681 h 331895"/>
                  <a:gd name="connsiteX10-329" fmla="*/ 0 w 1500198"/>
                  <a:gd name="connsiteY10-330" fmla="*/ 73841 h 331895"/>
                  <a:gd name="connsiteX11-331" fmla="*/ 21628 w 1500198"/>
                  <a:gd name="connsiteY11-332" fmla="*/ 21628 h 331895"/>
                  <a:gd name="connsiteX12-333" fmla="*/ 73842 w 1500198"/>
                  <a:gd name="connsiteY12-334" fmla="*/ 1 h 331895"/>
                  <a:gd name="connsiteX13-335" fmla="*/ 73841 w 1500198"/>
                  <a:gd name="connsiteY13-336" fmla="*/ 0 h 331895"/>
                  <a:gd name="connsiteX0-337" fmla="*/ 73841 w 1500198"/>
                  <a:gd name="connsiteY0-338" fmla="*/ 0 h 352906"/>
                  <a:gd name="connsiteX1-339" fmla="*/ 1293652 w 1500198"/>
                  <a:gd name="connsiteY1-340" fmla="*/ 0 h 352906"/>
                  <a:gd name="connsiteX2-341" fmla="*/ 1397008 w 1500198"/>
                  <a:gd name="connsiteY2-342" fmla="*/ 21628 h 352906"/>
                  <a:gd name="connsiteX3-343" fmla="*/ 1500197 w 1500198"/>
                  <a:gd name="connsiteY3-344" fmla="*/ 73842 h 352906"/>
                  <a:gd name="connsiteX4-345" fmla="*/ 1500198 w 1500198"/>
                  <a:gd name="connsiteY4-346" fmla="*/ 241736 h 352906"/>
                  <a:gd name="connsiteX5-347" fmla="*/ 1500198 w 1500198"/>
                  <a:gd name="connsiteY5-348" fmla="*/ 241736 h 352906"/>
                  <a:gd name="connsiteX6-349" fmla="*/ 1500198 w 1500198"/>
                  <a:gd name="connsiteY6-350" fmla="*/ 179408 h 352906"/>
                  <a:gd name="connsiteX7-351" fmla="*/ 0 w 1500198"/>
                  <a:gd name="connsiteY7-352" fmla="*/ 241736 h 352906"/>
                  <a:gd name="connsiteX8-353" fmla="*/ 992444 w 1500198"/>
                  <a:gd name="connsiteY8-354" fmla="*/ 352906 h 352906"/>
                  <a:gd name="connsiteX9-355" fmla="*/ 0 w 1500198"/>
                  <a:gd name="connsiteY9-356" fmla="*/ 282681 h 352906"/>
                  <a:gd name="connsiteX10-357" fmla="*/ 0 w 1500198"/>
                  <a:gd name="connsiteY10-358" fmla="*/ 73841 h 352906"/>
                  <a:gd name="connsiteX11-359" fmla="*/ 21628 w 1500198"/>
                  <a:gd name="connsiteY11-360" fmla="*/ 21628 h 352906"/>
                  <a:gd name="connsiteX12-361" fmla="*/ 73842 w 1500198"/>
                  <a:gd name="connsiteY12-362" fmla="*/ 1 h 352906"/>
                  <a:gd name="connsiteX13-363" fmla="*/ 73841 w 1500198"/>
                  <a:gd name="connsiteY13-364" fmla="*/ 0 h 352906"/>
                  <a:gd name="connsiteX0-365" fmla="*/ 73841 w 1500198"/>
                  <a:gd name="connsiteY0-366" fmla="*/ 0 h 331895"/>
                  <a:gd name="connsiteX1-367" fmla="*/ 1293652 w 1500198"/>
                  <a:gd name="connsiteY1-368" fmla="*/ 0 h 331895"/>
                  <a:gd name="connsiteX2-369" fmla="*/ 1397008 w 1500198"/>
                  <a:gd name="connsiteY2-370" fmla="*/ 21628 h 331895"/>
                  <a:gd name="connsiteX3-371" fmla="*/ 1500197 w 1500198"/>
                  <a:gd name="connsiteY3-372" fmla="*/ 73842 h 331895"/>
                  <a:gd name="connsiteX4-373" fmla="*/ 1500198 w 1500198"/>
                  <a:gd name="connsiteY4-374" fmla="*/ 241736 h 331895"/>
                  <a:gd name="connsiteX5-375" fmla="*/ 1500198 w 1500198"/>
                  <a:gd name="connsiteY5-376" fmla="*/ 241736 h 331895"/>
                  <a:gd name="connsiteX6-377" fmla="*/ 1500198 w 1500198"/>
                  <a:gd name="connsiteY6-378" fmla="*/ 179408 h 331895"/>
                  <a:gd name="connsiteX7-379" fmla="*/ 0 w 1500198"/>
                  <a:gd name="connsiteY7-380" fmla="*/ 241736 h 331895"/>
                  <a:gd name="connsiteX8-381" fmla="*/ 0 w 1500198"/>
                  <a:gd name="connsiteY8-382" fmla="*/ 282681 h 331895"/>
                  <a:gd name="connsiteX9-383" fmla="*/ 0 w 1500198"/>
                  <a:gd name="connsiteY9-384" fmla="*/ 73841 h 331895"/>
                  <a:gd name="connsiteX10-385" fmla="*/ 21628 w 1500198"/>
                  <a:gd name="connsiteY10-386" fmla="*/ 21628 h 331895"/>
                  <a:gd name="connsiteX11-387" fmla="*/ 73842 w 1500198"/>
                  <a:gd name="connsiteY11-388" fmla="*/ 1 h 331895"/>
                  <a:gd name="connsiteX12-389" fmla="*/ 73841 w 1500198"/>
                  <a:gd name="connsiteY12-390" fmla="*/ 0 h 331895"/>
                  <a:gd name="connsiteX0-391" fmla="*/ 73841 w 1500198"/>
                  <a:gd name="connsiteY0-392" fmla="*/ 0 h 331895"/>
                  <a:gd name="connsiteX1-393" fmla="*/ 1293652 w 1500198"/>
                  <a:gd name="connsiteY1-394" fmla="*/ 0 h 331895"/>
                  <a:gd name="connsiteX2-395" fmla="*/ 1397008 w 1500198"/>
                  <a:gd name="connsiteY2-396" fmla="*/ 21628 h 331895"/>
                  <a:gd name="connsiteX3-397" fmla="*/ 1500197 w 1500198"/>
                  <a:gd name="connsiteY3-398" fmla="*/ 73842 h 331895"/>
                  <a:gd name="connsiteX4-399" fmla="*/ 1500198 w 1500198"/>
                  <a:gd name="connsiteY4-400" fmla="*/ 241736 h 331895"/>
                  <a:gd name="connsiteX5-401" fmla="*/ 1500198 w 1500198"/>
                  <a:gd name="connsiteY5-402" fmla="*/ 241736 h 331895"/>
                  <a:gd name="connsiteX6-403" fmla="*/ 1500198 w 1500198"/>
                  <a:gd name="connsiteY6-404" fmla="*/ 179408 h 331895"/>
                  <a:gd name="connsiteX7-405" fmla="*/ 0 w 1500198"/>
                  <a:gd name="connsiteY7-406" fmla="*/ 241736 h 331895"/>
                  <a:gd name="connsiteX8-407" fmla="*/ 0 w 1500198"/>
                  <a:gd name="connsiteY8-408" fmla="*/ 73841 h 331895"/>
                  <a:gd name="connsiteX9-409" fmla="*/ 21628 w 1500198"/>
                  <a:gd name="connsiteY9-410" fmla="*/ 21628 h 331895"/>
                  <a:gd name="connsiteX10-411" fmla="*/ 73842 w 1500198"/>
                  <a:gd name="connsiteY10-412" fmla="*/ 1 h 331895"/>
                  <a:gd name="connsiteX11-413" fmla="*/ 73841 w 1500198"/>
                  <a:gd name="connsiteY11-414" fmla="*/ 0 h 331895"/>
                  <a:gd name="connsiteX0-415" fmla="*/ 73841 w 1500198"/>
                  <a:gd name="connsiteY0-416" fmla="*/ 0 h 331895"/>
                  <a:gd name="connsiteX1-417" fmla="*/ 1293652 w 1500198"/>
                  <a:gd name="connsiteY1-418" fmla="*/ 0 h 331895"/>
                  <a:gd name="connsiteX2-419" fmla="*/ 1397008 w 1500198"/>
                  <a:gd name="connsiteY2-420" fmla="*/ 21628 h 331895"/>
                  <a:gd name="connsiteX3-421" fmla="*/ 1500197 w 1500198"/>
                  <a:gd name="connsiteY3-422" fmla="*/ 73842 h 331895"/>
                  <a:gd name="connsiteX4-423" fmla="*/ 1500198 w 1500198"/>
                  <a:gd name="connsiteY4-424" fmla="*/ 241736 h 331895"/>
                  <a:gd name="connsiteX5-425" fmla="*/ 1500198 w 1500198"/>
                  <a:gd name="connsiteY5-426" fmla="*/ 241736 h 331895"/>
                  <a:gd name="connsiteX6-427" fmla="*/ 1500198 w 1500198"/>
                  <a:gd name="connsiteY6-428" fmla="*/ 179408 h 331895"/>
                  <a:gd name="connsiteX7-429" fmla="*/ 0 w 1500198"/>
                  <a:gd name="connsiteY7-430" fmla="*/ 241736 h 331895"/>
                  <a:gd name="connsiteX8-431" fmla="*/ 0 w 1500198"/>
                  <a:gd name="connsiteY8-432" fmla="*/ 73841 h 331895"/>
                  <a:gd name="connsiteX9-433" fmla="*/ 21628 w 1500198"/>
                  <a:gd name="connsiteY9-434" fmla="*/ 21628 h 331895"/>
                  <a:gd name="connsiteX10-435" fmla="*/ 73842 w 1500198"/>
                  <a:gd name="connsiteY10-436" fmla="*/ 1 h 331895"/>
                  <a:gd name="connsiteX11-437" fmla="*/ 73841 w 1500198"/>
                  <a:gd name="connsiteY11-438" fmla="*/ 0 h 331895"/>
                  <a:gd name="connsiteX0-439" fmla="*/ 73841 w 1500198"/>
                  <a:gd name="connsiteY0-440" fmla="*/ 0 h 331895"/>
                  <a:gd name="connsiteX1-441" fmla="*/ 1293652 w 1500198"/>
                  <a:gd name="connsiteY1-442" fmla="*/ 0 h 331895"/>
                  <a:gd name="connsiteX2-443" fmla="*/ 1397008 w 1500198"/>
                  <a:gd name="connsiteY2-444" fmla="*/ 21628 h 331895"/>
                  <a:gd name="connsiteX3-445" fmla="*/ 1500197 w 1500198"/>
                  <a:gd name="connsiteY3-446" fmla="*/ 73842 h 331895"/>
                  <a:gd name="connsiteX4-447" fmla="*/ 1500198 w 1500198"/>
                  <a:gd name="connsiteY4-448" fmla="*/ 241736 h 331895"/>
                  <a:gd name="connsiteX5-449" fmla="*/ 1500198 w 1500198"/>
                  <a:gd name="connsiteY5-450" fmla="*/ 241736 h 331895"/>
                  <a:gd name="connsiteX6-451" fmla="*/ 1500198 w 1500198"/>
                  <a:gd name="connsiteY6-452" fmla="*/ 179408 h 331895"/>
                  <a:gd name="connsiteX7-453" fmla="*/ 0 w 1500198"/>
                  <a:gd name="connsiteY7-454" fmla="*/ 241736 h 331895"/>
                  <a:gd name="connsiteX8-455" fmla="*/ 0 w 1500198"/>
                  <a:gd name="connsiteY8-456" fmla="*/ 73841 h 331895"/>
                  <a:gd name="connsiteX9-457" fmla="*/ 21628 w 1500198"/>
                  <a:gd name="connsiteY9-458" fmla="*/ 21628 h 331895"/>
                  <a:gd name="connsiteX10-459" fmla="*/ 31889 w 1500198"/>
                  <a:gd name="connsiteY10-460" fmla="*/ 22195 h 331895"/>
                  <a:gd name="connsiteX11-461" fmla="*/ 73842 w 1500198"/>
                  <a:gd name="connsiteY11-462" fmla="*/ 1 h 331895"/>
                  <a:gd name="connsiteX12-463" fmla="*/ 73841 w 1500198"/>
                  <a:gd name="connsiteY12-464" fmla="*/ 0 h 331895"/>
                  <a:gd name="connsiteX0-465" fmla="*/ 73841 w 1500198"/>
                  <a:gd name="connsiteY0-466" fmla="*/ 0 h 331895"/>
                  <a:gd name="connsiteX1-467" fmla="*/ 1293652 w 1500198"/>
                  <a:gd name="connsiteY1-468" fmla="*/ 0 h 331895"/>
                  <a:gd name="connsiteX2-469" fmla="*/ 1397008 w 1500198"/>
                  <a:gd name="connsiteY2-470" fmla="*/ 21628 h 331895"/>
                  <a:gd name="connsiteX3-471" fmla="*/ 1500197 w 1500198"/>
                  <a:gd name="connsiteY3-472" fmla="*/ 73842 h 331895"/>
                  <a:gd name="connsiteX4-473" fmla="*/ 1500198 w 1500198"/>
                  <a:gd name="connsiteY4-474" fmla="*/ 241736 h 331895"/>
                  <a:gd name="connsiteX5-475" fmla="*/ 1500198 w 1500198"/>
                  <a:gd name="connsiteY5-476" fmla="*/ 241736 h 331895"/>
                  <a:gd name="connsiteX6-477" fmla="*/ 1500198 w 1500198"/>
                  <a:gd name="connsiteY6-478" fmla="*/ 179408 h 331895"/>
                  <a:gd name="connsiteX7-479" fmla="*/ 0 w 1500198"/>
                  <a:gd name="connsiteY7-480" fmla="*/ 241736 h 331895"/>
                  <a:gd name="connsiteX8-481" fmla="*/ 0 w 1500198"/>
                  <a:gd name="connsiteY8-482" fmla="*/ 73841 h 331895"/>
                  <a:gd name="connsiteX9-483" fmla="*/ 21628 w 1500198"/>
                  <a:gd name="connsiteY9-484" fmla="*/ 21628 h 331895"/>
                  <a:gd name="connsiteX10-485" fmla="*/ 31889 w 1500198"/>
                  <a:gd name="connsiteY10-486" fmla="*/ 22195 h 331895"/>
                  <a:gd name="connsiteX11-487" fmla="*/ 73842 w 1500198"/>
                  <a:gd name="connsiteY11-488" fmla="*/ 1 h 331895"/>
                  <a:gd name="connsiteX12-489" fmla="*/ 73841 w 1500198"/>
                  <a:gd name="connsiteY12-490" fmla="*/ 0 h 331895"/>
                  <a:gd name="connsiteX0-491" fmla="*/ 162756 w 1500198"/>
                  <a:gd name="connsiteY0-492" fmla="*/ 0 h 331895"/>
                  <a:gd name="connsiteX1-493" fmla="*/ 1293652 w 1500198"/>
                  <a:gd name="connsiteY1-494" fmla="*/ 0 h 331895"/>
                  <a:gd name="connsiteX2-495" fmla="*/ 1397008 w 1500198"/>
                  <a:gd name="connsiteY2-496" fmla="*/ 21628 h 331895"/>
                  <a:gd name="connsiteX3-497" fmla="*/ 1500197 w 1500198"/>
                  <a:gd name="connsiteY3-498" fmla="*/ 73842 h 331895"/>
                  <a:gd name="connsiteX4-499" fmla="*/ 1500198 w 1500198"/>
                  <a:gd name="connsiteY4-500" fmla="*/ 241736 h 331895"/>
                  <a:gd name="connsiteX5-501" fmla="*/ 1500198 w 1500198"/>
                  <a:gd name="connsiteY5-502" fmla="*/ 241736 h 331895"/>
                  <a:gd name="connsiteX6-503" fmla="*/ 1500198 w 1500198"/>
                  <a:gd name="connsiteY6-504" fmla="*/ 179408 h 331895"/>
                  <a:gd name="connsiteX7-505" fmla="*/ 0 w 1500198"/>
                  <a:gd name="connsiteY7-506" fmla="*/ 241736 h 331895"/>
                  <a:gd name="connsiteX8-507" fmla="*/ 0 w 1500198"/>
                  <a:gd name="connsiteY8-508" fmla="*/ 73841 h 331895"/>
                  <a:gd name="connsiteX9-509" fmla="*/ 21628 w 1500198"/>
                  <a:gd name="connsiteY9-510" fmla="*/ 21628 h 331895"/>
                  <a:gd name="connsiteX10-511" fmla="*/ 31889 w 1500198"/>
                  <a:gd name="connsiteY10-512" fmla="*/ 22195 h 331895"/>
                  <a:gd name="connsiteX11-513" fmla="*/ 73842 w 1500198"/>
                  <a:gd name="connsiteY11-514" fmla="*/ 1 h 331895"/>
                  <a:gd name="connsiteX12-515" fmla="*/ 162756 w 1500198"/>
                  <a:gd name="connsiteY12-516" fmla="*/ 0 h 331895"/>
                  <a:gd name="connsiteX0-517" fmla="*/ 73842 w 1500198"/>
                  <a:gd name="connsiteY0-518" fmla="*/ 3699 h 335593"/>
                  <a:gd name="connsiteX1-519" fmla="*/ 1293652 w 1500198"/>
                  <a:gd name="connsiteY1-520" fmla="*/ 3698 h 335593"/>
                  <a:gd name="connsiteX2-521" fmla="*/ 1397008 w 1500198"/>
                  <a:gd name="connsiteY2-522" fmla="*/ 25326 h 335593"/>
                  <a:gd name="connsiteX3-523" fmla="*/ 1500197 w 1500198"/>
                  <a:gd name="connsiteY3-524" fmla="*/ 77540 h 335593"/>
                  <a:gd name="connsiteX4-525" fmla="*/ 1500198 w 1500198"/>
                  <a:gd name="connsiteY4-526" fmla="*/ 245434 h 335593"/>
                  <a:gd name="connsiteX5-527" fmla="*/ 1500198 w 1500198"/>
                  <a:gd name="connsiteY5-528" fmla="*/ 245434 h 335593"/>
                  <a:gd name="connsiteX6-529" fmla="*/ 1500198 w 1500198"/>
                  <a:gd name="connsiteY6-530" fmla="*/ 183106 h 335593"/>
                  <a:gd name="connsiteX7-531" fmla="*/ 0 w 1500198"/>
                  <a:gd name="connsiteY7-532" fmla="*/ 245434 h 335593"/>
                  <a:gd name="connsiteX8-533" fmla="*/ 0 w 1500198"/>
                  <a:gd name="connsiteY8-534" fmla="*/ 77539 h 335593"/>
                  <a:gd name="connsiteX9-535" fmla="*/ 21628 w 1500198"/>
                  <a:gd name="connsiteY9-536" fmla="*/ 25326 h 335593"/>
                  <a:gd name="connsiteX10-537" fmla="*/ 31889 w 1500198"/>
                  <a:gd name="connsiteY10-538" fmla="*/ 25893 h 335593"/>
                  <a:gd name="connsiteX11-539" fmla="*/ 73842 w 1500198"/>
                  <a:gd name="connsiteY11-540" fmla="*/ 3699 h 335593"/>
                  <a:gd name="connsiteX0-541" fmla="*/ 73842 w 1500198"/>
                  <a:gd name="connsiteY0-542" fmla="*/ 3699 h 335593"/>
                  <a:gd name="connsiteX1-543" fmla="*/ 1293652 w 1500198"/>
                  <a:gd name="connsiteY1-544" fmla="*/ 3698 h 335593"/>
                  <a:gd name="connsiteX2-545" fmla="*/ 1397008 w 1500198"/>
                  <a:gd name="connsiteY2-546" fmla="*/ 25326 h 335593"/>
                  <a:gd name="connsiteX3-547" fmla="*/ 1500197 w 1500198"/>
                  <a:gd name="connsiteY3-548" fmla="*/ 77540 h 335593"/>
                  <a:gd name="connsiteX4-549" fmla="*/ 1500198 w 1500198"/>
                  <a:gd name="connsiteY4-550" fmla="*/ 245434 h 335593"/>
                  <a:gd name="connsiteX5-551" fmla="*/ 1500198 w 1500198"/>
                  <a:gd name="connsiteY5-552" fmla="*/ 245434 h 335593"/>
                  <a:gd name="connsiteX6-553" fmla="*/ 1500198 w 1500198"/>
                  <a:gd name="connsiteY6-554" fmla="*/ 183106 h 335593"/>
                  <a:gd name="connsiteX7-555" fmla="*/ 0 w 1500198"/>
                  <a:gd name="connsiteY7-556" fmla="*/ 245434 h 335593"/>
                  <a:gd name="connsiteX8-557" fmla="*/ 0 w 1500198"/>
                  <a:gd name="connsiteY8-558" fmla="*/ 77539 h 335593"/>
                  <a:gd name="connsiteX9-559" fmla="*/ 21628 w 1500198"/>
                  <a:gd name="connsiteY9-560" fmla="*/ 25326 h 335593"/>
                  <a:gd name="connsiteX10-561" fmla="*/ 31889 w 1500198"/>
                  <a:gd name="connsiteY10-562" fmla="*/ 25893 h 335593"/>
                  <a:gd name="connsiteX11-563" fmla="*/ 73842 w 1500198"/>
                  <a:gd name="connsiteY11-564" fmla="*/ 3699 h 335593"/>
                  <a:gd name="connsiteX0-565" fmla="*/ 73842 w 1500198"/>
                  <a:gd name="connsiteY0-566" fmla="*/ 3699 h 335593"/>
                  <a:gd name="connsiteX1-567" fmla="*/ 1293652 w 1500198"/>
                  <a:gd name="connsiteY1-568" fmla="*/ 3698 h 335593"/>
                  <a:gd name="connsiteX2-569" fmla="*/ 1397008 w 1500198"/>
                  <a:gd name="connsiteY2-570" fmla="*/ 25326 h 335593"/>
                  <a:gd name="connsiteX3-571" fmla="*/ 1500197 w 1500198"/>
                  <a:gd name="connsiteY3-572" fmla="*/ 77540 h 335593"/>
                  <a:gd name="connsiteX4-573" fmla="*/ 1500198 w 1500198"/>
                  <a:gd name="connsiteY4-574" fmla="*/ 245434 h 335593"/>
                  <a:gd name="connsiteX5-575" fmla="*/ 1500198 w 1500198"/>
                  <a:gd name="connsiteY5-576" fmla="*/ 245434 h 335593"/>
                  <a:gd name="connsiteX6-577" fmla="*/ 1500198 w 1500198"/>
                  <a:gd name="connsiteY6-578" fmla="*/ 183106 h 335593"/>
                  <a:gd name="connsiteX7-579" fmla="*/ 0 w 1500198"/>
                  <a:gd name="connsiteY7-580" fmla="*/ 245434 h 335593"/>
                  <a:gd name="connsiteX8-581" fmla="*/ 0 w 1500198"/>
                  <a:gd name="connsiteY8-582" fmla="*/ 77539 h 335593"/>
                  <a:gd name="connsiteX9-583" fmla="*/ 21628 w 1500198"/>
                  <a:gd name="connsiteY9-584" fmla="*/ 25326 h 335593"/>
                  <a:gd name="connsiteX10-585" fmla="*/ 31889 w 1500198"/>
                  <a:gd name="connsiteY10-586" fmla="*/ 25893 h 335593"/>
                  <a:gd name="connsiteX11-587" fmla="*/ 73842 w 1500198"/>
                  <a:gd name="connsiteY11-588" fmla="*/ 3699 h 335593"/>
                  <a:gd name="connsiteX0-589" fmla="*/ 73842 w 1500198"/>
                  <a:gd name="connsiteY0-590" fmla="*/ 3699 h 335593"/>
                  <a:gd name="connsiteX1-591" fmla="*/ 1293652 w 1500198"/>
                  <a:gd name="connsiteY1-592" fmla="*/ 3698 h 335593"/>
                  <a:gd name="connsiteX2-593" fmla="*/ 1397008 w 1500198"/>
                  <a:gd name="connsiteY2-594" fmla="*/ 25326 h 335593"/>
                  <a:gd name="connsiteX3-595" fmla="*/ 1500197 w 1500198"/>
                  <a:gd name="connsiteY3-596" fmla="*/ 77540 h 335593"/>
                  <a:gd name="connsiteX4-597" fmla="*/ 1500198 w 1500198"/>
                  <a:gd name="connsiteY4-598" fmla="*/ 245434 h 335593"/>
                  <a:gd name="connsiteX5-599" fmla="*/ 1500198 w 1500198"/>
                  <a:gd name="connsiteY5-600" fmla="*/ 245434 h 335593"/>
                  <a:gd name="connsiteX6-601" fmla="*/ 1500198 w 1500198"/>
                  <a:gd name="connsiteY6-602" fmla="*/ 183106 h 335593"/>
                  <a:gd name="connsiteX7-603" fmla="*/ 0 w 1500198"/>
                  <a:gd name="connsiteY7-604" fmla="*/ 245434 h 335593"/>
                  <a:gd name="connsiteX8-605" fmla="*/ 0 w 1500198"/>
                  <a:gd name="connsiteY8-606" fmla="*/ 77539 h 335593"/>
                  <a:gd name="connsiteX9-607" fmla="*/ 21628 w 1500198"/>
                  <a:gd name="connsiteY9-608" fmla="*/ 25326 h 335593"/>
                  <a:gd name="connsiteX10-609" fmla="*/ 31889 w 1500198"/>
                  <a:gd name="connsiteY10-610" fmla="*/ 25893 h 335593"/>
                  <a:gd name="connsiteX11-611" fmla="*/ 73842 w 1500198"/>
                  <a:gd name="connsiteY11-612" fmla="*/ 3699 h 335593"/>
                  <a:gd name="connsiteX0-613" fmla="*/ 145710 w 1500198"/>
                  <a:gd name="connsiteY0-614" fmla="*/ 16160 h 331895"/>
                  <a:gd name="connsiteX1-615" fmla="*/ 1293652 w 1500198"/>
                  <a:gd name="connsiteY1-616" fmla="*/ 0 h 331895"/>
                  <a:gd name="connsiteX2-617" fmla="*/ 1397008 w 1500198"/>
                  <a:gd name="connsiteY2-618" fmla="*/ 21628 h 331895"/>
                  <a:gd name="connsiteX3-619" fmla="*/ 1500197 w 1500198"/>
                  <a:gd name="connsiteY3-620" fmla="*/ 73842 h 331895"/>
                  <a:gd name="connsiteX4-621" fmla="*/ 1500198 w 1500198"/>
                  <a:gd name="connsiteY4-622" fmla="*/ 241736 h 331895"/>
                  <a:gd name="connsiteX5-623" fmla="*/ 1500198 w 1500198"/>
                  <a:gd name="connsiteY5-624" fmla="*/ 241736 h 331895"/>
                  <a:gd name="connsiteX6-625" fmla="*/ 1500198 w 1500198"/>
                  <a:gd name="connsiteY6-626" fmla="*/ 179408 h 331895"/>
                  <a:gd name="connsiteX7-627" fmla="*/ 0 w 1500198"/>
                  <a:gd name="connsiteY7-628" fmla="*/ 241736 h 331895"/>
                  <a:gd name="connsiteX8-629" fmla="*/ 0 w 1500198"/>
                  <a:gd name="connsiteY8-630" fmla="*/ 73841 h 331895"/>
                  <a:gd name="connsiteX9-631" fmla="*/ 21628 w 1500198"/>
                  <a:gd name="connsiteY9-632" fmla="*/ 21628 h 331895"/>
                  <a:gd name="connsiteX10-633" fmla="*/ 31889 w 1500198"/>
                  <a:gd name="connsiteY10-634" fmla="*/ 22195 h 331895"/>
                  <a:gd name="connsiteX11-635" fmla="*/ 145710 w 1500198"/>
                  <a:gd name="connsiteY11-636" fmla="*/ 16160 h 331895"/>
                  <a:gd name="connsiteX0-637" fmla="*/ 145710 w 1500198"/>
                  <a:gd name="connsiteY0-638" fmla="*/ 16160 h 331895"/>
                  <a:gd name="connsiteX1-639" fmla="*/ 1293652 w 1500198"/>
                  <a:gd name="connsiteY1-640" fmla="*/ 0 h 331895"/>
                  <a:gd name="connsiteX2-641" fmla="*/ 1397008 w 1500198"/>
                  <a:gd name="connsiteY2-642" fmla="*/ 21628 h 331895"/>
                  <a:gd name="connsiteX3-643" fmla="*/ 1500197 w 1500198"/>
                  <a:gd name="connsiteY3-644" fmla="*/ 73842 h 331895"/>
                  <a:gd name="connsiteX4-645" fmla="*/ 1500198 w 1500198"/>
                  <a:gd name="connsiteY4-646" fmla="*/ 241736 h 331895"/>
                  <a:gd name="connsiteX5-647" fmla="*/ 1500198 w 1500198"/>
                  <a:gd name="connsiteY5-648" fmla="*/ 241736 h 331895"/>
                  <a:gd name="connsiteX6-649" fmla="*/ 1500198 w 1500198"/>
                  <a:gd name="connsiteY6-650" fmla="*/ 179408 h 331895"/>
                  <a:gd name="connsiteX7-651" fmla="*/ 0 w 1500198"/>
                  <a:gd name="connsiteY7-652" fmla="*/ 241736 h 331895"/>
                  <a:gd name="connsiteX8-653" fmla="*/ 0 w 1500198"/>
                  <a:gd name="connsiteY8-654" fmla="*/ 73841 h 331895"/>
                  <a:gd name="connsiteX9-655" fmla="*/ 21628 w 1500198"/>
                  <a:gd name="connsiteY9-656" fmla="*/ 21628 h 331895"/>
                  <a:gd name="connsiteX10-657" fmla="*/ 31889 w 1500198"/>
                  <a:gd name="connsiteY10-658" fmla="*/ 22195 h 331895"/>
                  <a:gd name="connsiteX11-659" fmla="*/ 145710 w 1500198"/>
                  <a:gd name="connsiteY11-660" fmla="*/ 16160 h 331895"/>
                  <a:gd name="connsiteX0-661" fmla="*/ 145710 w 1500198"/>
                  <a:gd name="connsiteY0-662" fmla="*/ 16160 h 331895"/>
                  <a:gd name="connsiteX1-663" fmla="*/ 1293652 w 1500198"/>
                  <a:gd name="connsiteY1-664" fmla="*/ 0 h 331895"/>
                  <a:gd name="connsiteX2-665" fmla="*/ 1397008 w 1500198"/>
                  <a:gd name="connsiteY2-666" fmla="*/ 21628 h 331895"/>
                  <a:gd name="connsiteX3-667" fmla="*/ 1500197 w 1500198"/>
                  <a:gd name="connsiteY3-668" fmla="*/ 73842 h 331895"/>
                  <a:gd name="connsiteX4-669" fmla="*/ 1500198 w 1500198"/>
                  <a:gd name="connsiteY4-670" fmla="*/ 241736 h 331895"/>
                  <a:gd name="connsiteX5-671" fmla="*/ 1500198 w 1500198"/>
                  <a:gd name="connsiteY5-672" fmla="*/ 241736 h 331895"/>
                  <a:gd name="connsiteX6-673" fmla="*/ 1500198 w 1500198"/>
                  <a:gd name="connsiteY6-674" fmla="*/ 179408 h 331895"/>
                  <a:gd name="connsiteX7-675" fmla="*/ 0 w 1500198"/>
                  <a:gd name="connsiteY7-676" fmla="*/ 241736 h 331895"/>
                  <a:gd name="connsiteX8-677" fmla="*/ 0 w 1500198"/>
                  <a:gd name="connsiteY8-678" fmla="*/ 73841 h 331895"/>
                  <a:gd name="connsiteX9-679" fmla="*/ 21628 w 1500198"/>
                  <a:gd name="connsiteY9-680" fmla="*/ 21628 h 331895"/>
                  <a:gd name="connsiteX10-681" fmla="*/ 31889 w 1500198"/>
                  <a:gd name="connsiteY10-682" fmla="*/ 22195 h 331895"/>
                  <a:gd name="connsiteX11-683" fmla="*/ 145710 w 1500198"/>
                  <a:gd name="connsiteY11-684" fmla="*/ 16160 h 331895"/>
                  <a:gd name="connsiteX0-685" fmla="*/ 476904 w 1537904"/>
                  <a:gd name="connsiteY0-686" fmla="*/ 69497 h 331895"/>
                  <a:gd name="connsiteX1-687" fmla="*/ 1331358 w 1537904"/>
                  <a:gd name="connsiteY1-688" fmla="*/ 0 h 331895"/>
                  <a:gd name="connsiteX2-689" fmla="*/ 1434714 w 1537904"/>
                  <a:gd name="connsiteY2-690" fmla="*/ 21628 h 331895"/>
                  <a:gd name="connsiteX3-691" fmla="*/ 1537903 w 1537904"/>
                  <a:gd name="connsiteY3-692" fmla="*/ 73842 h 331895"/>
                  <a:gd name="connsiteX4-693" fmla="*/ 1537904 w 1537904"/>
                  <a:gd name="connsiteY4-694" fmla="*/ 241736 h 331895"/>
                  <a:gd name="connsiteX5-695" fmla="*/ 1537904 w 1537904"/>
                  <a:gd name="connsiteY5-696" fmla="*/ 241736 h 331895"/>
                  <a:gd name="connsiteX6-697" fmla="*/ 1537904 w 1537904"/>
                  <a:gd name="connsiteY6-698" fmla="*/ 179408 h 331895"/>
                  <a:gd name="connsiteX7-699" fmla="*/ 37706 w 1537904"/>
                  <a:gd name="connsiteY7-700" fmla="*/ 241736 h 331895"/>
                  <a:gd name="connsiteX8-701" fmla="*/ 37706 w 1537904"/>
                  <a:gd name="connsiteY8-702" fmla="*/ 73841 h 331895"/>
                  <a:gd name="connsiteX9-703" fmla="*/ 59334 w 1537904"/>
                  <a:gd name="connsiteY9-704" fmla="*/ 21628 h 331895"/>
                  <a:gd name="connsiteX10-705" fmla="*/ 69595 w 1537904"/>
                  <a:gd name="connsiteY10-706" fmla="*/ 22195 h 331895"/>
                  <a:gd name="connsiteX11-707" fmla="*/ 476904 w 1537904"/>
                  <a:gd name="connsiteY11-708" fmla="*/ 69497 h 331895"/>
                  <a:gd name="connsiteX0-709" fmla="*/ 242525 w 1504421"/>
                  <a:gd name="connsiteY0-710" fmla="*/ 3038 h 331895"/>
                  <a:gd name="connsiteX1-711" fmla="*/ 1297875 w 1504421"/>
                  <a:gd name="connsiteY1-712" fmla="*/ 0 h 331895"/>
                  <a:gd name="connsiteX2-713" fmla="*/ 1401231 w 1504421"/>
                  <a:gd name="connsiteY2-714" fmla="*/ 21628 h 331895"/>
                  <a:gd name="connsiteX3-715" fmla="*/ 1504420 w 1504421"/>
                  <a:gd name="connsiteY3-716" fmla="*/ 73842 h 331895"/>
                  <a:gd name="connsiteX4-717" fmla="*/ 1504421 w 1504421"/>
                  <a:gd name="connsiteY4-718" fmla="*/ 241736 h 331895"/>
                  <a:gd name="connsiteX5-719" fmla="*/ 1504421 w 1504421"/>
                  <a:gd name="connsiteY5-720" fmla="*/ 241736 h 331895"/>
                  <a:gd name="connsiteX6-721" fmla="*/ 1504421 w 1504421"/>
                  <a:gd name="connsiteY6-722" fmla="*/ 179408 h 331895"/>
                  <a:gd name="connsiteX7-723" fmla="*/ 4223 w 1504421"/>
                  <a:gd name="connsiteY7-724" fmla="*/ 241736 h 331895"/>
                  <a:gd name="connsiteX8-725" fmla="*/ 4223 w 1504421"/>
                  <a:gd name="connsiteY8-726" fmla="*/ 73841 h 331895"/>
                  <a:gd name="connsiteX9-727" fmla="*/ 25851 w 1504421"/>
                  <a:gd name="connsiteY9-728" fmla="*/ 21628 h 331895"/>
                  <a:gd name="connsiteX10-729" fmla="*/ 36112 w 1504421"/>
                  <a:gd name="connsiteY10-730" fmla="*/ 22195 h 331895"/>
                  <a:gd name="connsiteX11-731" fmla="*/ 242525 w 1504421"/>
                  <a:gd name="connsiteY11-732" fmla="*/ 3038 h 331895"/>
                  <a:gd name="connsiteX0-733" fmla="*/ 242525 w 1504421"/>
                  <a:gd name="connsiteY0-734" fmla="*/ 4588 h 333445"/>
                  <a:gd name="connsiteX1-735" fmla="*/ 1297875 w 1504421"/>
                  <a:gd name="connsiteY1-736" fmla="*/ 1550 h 333445"/>
                  <a:gd name="connsiteX2-737" fmla="*/ 1401231 w 1504421"/>
                  <a:gd name="connsiteY2-738" fmla="*/ 23178 h 333445"/>
                  <a:gd name="connsiteX3-739" fmla="*/ 1504420 w 1504421"/>
                  <a:gd name="connsiteY3-740" fmla="*/ 75392 h 333445"/>
                  <a:gd name="connsiteX4-741" fmla="*/ 1504421 w 1504421"/>
                  <a:gd name="connsiteY4-742" fmla="*/ 243286 h 333445"/>
                  <a:gd name="connsiteX5-743" fmla="*/ 1504421 w 1504421"/>
                  <a:gd name="connsiteY5-744" fmla="*/ 243286 h 333445"/>
                  <a:gd name="connsiteX6-745" fmla="*/ 1504421 w 1504421"/>
                  <a:gd name="connsiteY6-746" fmla="*/ 180958 h 333445"/>
                  <a:gd name="connsiteX7-747" fmla="*/ 4223 w 1504421"/>
                  <a:gd name="connsiteY7-748" fmla="*/ 243286 h 333445"/>
                  <a:gd name="connsiteX8-749" fmla="*/ 4223 w 1504421"/>
                  <a:gd name="connsiteY8-750" fmla="*/ 75391 h 333445"/>
                  <a:gd name="connsiteX9-751" fmla="*/ 25851 w 1504421"/>
                  <a:gd name="connsiteY9-752" fmla="*/ 23178 h 333445"/>
                  <a:gd name="connsiteX10-753" fmla="*/ 36112 w 1504421"/>
                  <a:gd name="connsiteY10-754" fmla="*/ 23745 h 333445"/>
                  <a:gd name="connsiteX11-755" fmla="*/ 242525 w 1504421"/>
                  <a:gd name="connsiteY11-756" fmla="*/ 4588 h 333445"/>
                  <a:gd name="connsiteX0-757" fmla="*/ 238302 w 1500198"/>
                  <a:gd name="connsiteY0-758" fmla="*/ 4588 h 333445"/>
                  <a:gd name="connsiteX1-759" fmla="*/ 1293652 w 1500198"/>
                  <a:gd name="connsiteY1-760" fmla="*/ 1550 h 333445"/>
                  <a:gd name="connsiteX2-761" fmla="*/ 1397008 w 1500198"/>
                  <a:gd name="connsiteY2-762" fmla="*/ 23178 h 333445"/>
                  <a:gd name="connsiteX3-763" fmla="*/ 1500197 w 1500198"/>
                  <a:gd name="connsiteY3-764" fmla="*/ 75392 h 333445"/>
                  <a:gd name="connsiteX4-765" fmla="*/ 1500198 w 1500198"/>
                  <a:gd name="connsiteY4-766" fmla="*/ 243286 h 333445"/>
                  <a:gd name="connsiteX5-767" fmla="*/ 1500198 w 1500198"/>
                  <a:gd name="connsiteY5-768" fmla="*/ 243286 h 333445"/>
                  <a:gd name="connsiteX6-769" fmla="*/ 1500198 w 1500198"/>
                  <a:gd name="connsiteY6-770" fmla="*/ 180958 h 333445"/>
                  <a:gd name="connsiteX7-771" fmla="*/ 0 w 1500198"/>
                  <a:gd name="connsiteY7-772" fmla="*/ 243286 h 333445"/>
                  <a:gd name="connsiteX8-773" fmla="*/ 0 w 1500198"/>
                  <a:gd name="connsiteY8-774" fmla="*/ 75391 h 333445"/>
                  <a:gd name="connsiteX9-775" fmla="*/ 21628 w 1500198"/>
                  <a:gd name="connsiteY9-776" fmla="*/ 23178 h 333445"/>
                  <a:gd name="connsiteX10-777" fmla="*/ 342424 w 1500198"/>
                  <a:gd name="connsiteY10-778" fmla="*/ 85344 h 333445"/>
                  <a:gd name="connsiteX11-779" fmla="*/ 238302 w 1500198"/>
                  <a:gd name="connsiteY11-780" fmla="*/ 4588 h 333445"/>
                  <a:gd name="connsiteX0-781" fmla="*/ 238302 w 1500198"/>
                  <a:gd name="connsiteY0-782" fmla="*/ 3038 h 331895"/>
                  <a:gd name="connsiteX1-783" fmla="*/ 1293652 w 1500198"/>
                  <a:gd name="connsiteY1-784" fmla="*/ 0 h 331895"/>
                  <a:gd name="connsiteX2-785" fmla="*/ 1397008 w 1500198"/>
                  <a:gd name="connsiteY2-786" fmla="*/ 21628 h 331895"/>
                  <a:gd name="connsiteX3-787" fmla="*/ 1500197 w 1500198"/>
                  <a:gd name="connsiteY3-788" fmla="*/ 73842 h 331895"/>
                  <a:gd name="connsiteX4-789" fmla="*/ 1500198 w 1500198"/>
                  <a:gd name="connsiteY4-790" fmla="*/ 241736 h 331895"/>
                  <a:gd name="connsiteX5-791" fmla="*/ 1500198 w 1500198"/>
                  <a:gd name="connsiteY5-792" fmla="*/ 241736 h 331895"/>
                  <a:gd name="connsiteX6-793" fmla="*/ 1500198 w 1500198"/>
                  <a:gd name="connsiteY6-794" fmla="*/ 179408 h 331895"/>
                  <a:gd name="connsiteX7-795" fmla="*/ 0 w 1500198"/>
                  <a:gd name="connsiteY7-796" fmla="*/ 241736 h 331895"/>
                  <a:gd name="connsiteX8-797" fmla="*/ 0 w 1500198"/>
                  <a:gd name="connsiteY8-798" fmla="*/ 73841 h 331895"/>
                  <a:gd name="connsiteX9-799" fmla="*/ 21628 w 1500198"/>
                  <a:gd name="connsiteY9-800" fmla="*/ 21628 h 331895"/>
                  <a:gd name="connsiteX10-801" fmla="*/ 238302 w 1500198"/>
                  <a:gd name="connsiteY10-802" fmla="*/ 3038 h 331895"/>
                  <a:gd name="connsiteX0-803" fmla="*/ 238302 w 1500198"/>
                  <a:gd name="connsiteY0-804" fmla="*/ 3038 h 331895"/>
                  <a:gd name="connsiteX1-805" fmla="*/ 1293652 w 1500198"/>
                  <a:gd name="connsiteY1-806" fmla="*/ 0 h 331895"/>
                  <a:gd name="connsiteX2-807" fmla="*/ 1397008 w 1500198"/>
                  <a:gd name="connsiteY2-808" fmla="*/ 21628 h 331895"/>
                  <a:gd name="connsiteX3-809" fmla="*/ 1500197 w 1500198"/>
                  <a:gd name="connsiteY3-810" fmla="*/ 73842 h 331895"/>
                  <a:gd name="connsiteX4-811" fmla="*/ 1500198 w 1500198"/>
                  <a:gd name="connsiteY4-812" fmla="*/ 241736 h 331895"/>
                  <a:gd name="connsiteX5-813" fmla="*/ 1500198 w 1500198"/>
                  <a:gd name="connsiteY5-814" fmla="*/ 241736 h 331895"/>
                  <a:gd name="connsiteX6-815" fmla="*/ 1500198 w 1500198"/>
                  <a:gd name="connsiteY6-816" fmla="*/ 179408 h 331895"/>
                  <a:gd name="connsiteX7-817" fmla="*/ 0 w 1500198"/>
                  <a:gd name="connsiteY7-818" fmla="*/ 241736 h 331895"/>
                  <a:gd name="connsiteX8-819" fmla="*/ 0 w 1500198"/>
                  <a:gd name="connsiteY8-820" fmla="*/ 73841 h 331895"/>
                  <a:gd name="connsiteX9-821" fmla="*/ 21628 w 1500198"/>
                  <a:gd name="connsiteY9-822" fmla="*/ 21628 h 331895"/>
                  <a:gd name="connsiteX10-823" fmla="*/ 238302 w 1500198"/>
                  <a:gd name="connsiteY10-824" fmla="*/ 3038 h 331895"/>
                  <a:gd name="connsiteX0-825" fmla="*/ 238302 w 1500198"/>
                  <a:gd name="connsiteY0-826" fmla="*/ 3038 h 331895"/>
                  <a:gd name="connsiteX1-827" fmla="*/ 1293652 w 1500198"/>
                  <a:gd name="connsiteY1-828" fmla="*/ 0 h 331895"/>
                  <a:gd name="connsiteX2-829" fmla="*/ 1397008 w 1500198"/>
                  <a:gd name="connsiteY2-830" fmla="*/ 21628 h 331895"/>
                  <a:gd name="connsiteX3-831" fmla="*/ 1500197 w 1500198"/>
                  <a:gd name="connsiteY3-832" fmla="*/ 73842 h 331895"/>
                  <a:gd name="connsiteX4-833" fmla="*/ 1500198 w 1500198"/>
                  <a:gd name="connsiteY4-834" fmla="*/ 241736 h 331895"/>
                  <a:gd name="connsiteX5-835" fmla="*/ 1500198 w 1500198"/>
                  <a:gd name="connsiteY5-836" fmla="*/ 241736 h 331895"/>
                  <a:gd name="connsiteX6-837" fmla="*/ 1500198 w 1500198"/>
                  <a:gd name="connsiteY6-838" fmla="*/ 179408 h 331895"/>
                  <a:gd name="connsiteX7-839" fmla="*/ 0 w 1500198"/>
                  <a:gd name="connsiteY7-840" fmla="*/ 241736 h 331895"/>
                  <a:gd name="connsiteX8-841" fmla="*/ 0 w 1500198"/>
                  <a:gd name="connsiteY8-842" fmla="*/ 73841 h 331895"/>
                  <a:gd name="connsiteX9-843" fmla="*/ 212829 w 1500198"/>
                  <a:gd name="connsiteY9-844" fmla="*/ 54311 h 331895"/>
                  <a:gd name="connsiteX10-845" fmla="*/ 238302 w 1500198"/>
                  <a:gd name="connsiteY10-846" fmla="*/ 3038 h 331895"/>
                  <a:gd name="connsiteX0-847" fmla="*/ 238302 w 1500198"/>
                  <a:gd name="connsiteY0-848" fmla="*/ 3038 h 331895"/>
                  <a:gd name="connsiteX1-849" fmla="*/ 1293652 w 1500198"/>
                  <a:gd name="connsiteY1-850" fmla="*/ 0 h 331895"/>
                  <a:gd name="connsiteX2-851" fmla="*/ 1397008 w 1500198"/>
                  <a:gd name="connsiteY2-852" fmla="*/ 21628 h 331895"/>
                  <a:gd name="connsiteX3-853" fmla="*/ 1500197 w 1500198"/>
                  <a:gd name="connsiteY3-854" fmla="*/ 73842 h 331895"/>
                  <a:gd name="connsiteX4-855" fmla="*/ 1500198 w 1500198"/>
                  <a:gd name="connsiteY4-856" fmla="*/ 241736 h 331895"/>
                  <a:gd name="connsiteX5-857" fmla="*/ 1500198 w 1500198"/>
                  <a:gd name="connsiteY5-858" fmla="*/ 241736 h 331895"/>
                  <a:gd name="connsiteX6-859" fmla="*/ 1500198 w 1500198"/>
                  <a:gd name="connsiteY6-860" fmla="*/ 179408 h 331895"/>
                  <a:gd name="connsiteX7-861" fmla="*/ 0 w 1500198"/>
                  <a:gd name="connsiteY7-862" fmla="*/ 241736 h 331895"/>
                  <a:gd name="connsiteX8-863" fmla="*/ 0 w 1500198"/>
                  <a:gd name="connsiteY8-864" fmla="*/ 73841 h 331895"/>
                  <a:gd name="connsiteX9-865" fmla="*/ 46029 w 1500198"/>
                  <a:gd name="connsiteY9-866" fmla="*/ 33292 h 331895"/>
                  <a:gd name="connsiteX10-867" fmla="*/ 238302 w 1500198"/>
                  <a:gd name="connsiteY10-868" fmla="*/ 3038 h 331895"/>
                </a:gdLst>
                <a:ahLst/>
                <a:cxnLst>
                  <a:cxn ang="0">
                    <a:pos x="connsiteX0-847" y="connsiteY0-848"/>
                  </a:cxn>
                  <a:cxn ang="0">
                    <a:pos x="connsiteX1-849" y="connsiteY1-850"/>
                  </a:cxn>
                  <a:cxn ang="0">
                    <a:pos x="connsiteX2-851" y="connsiteY2-852"/>
                  </a:cxn>
                  <a:cxn ang="0">
                    <a:pos x="connsiteX3-853" y="connsiteY3-854"/>
                  </a:cxn>
                  <a:cxn ang="0">
                    <a:pos x="connsiteX4-855" y="connsiteY4-856"/>
                  </a:cxn>
                  <a:cxn ang="0">
                    <a:pos x="connsiteX5-857" y="connsiteY5-858"/>
                  </a:cxn>
                  <a:cxn ang="0">
                    <a:pos x="connsiteX6-859" y="connsiteY6-860"/>
                  </a:cxn>
                  <a:cxn ang="0">
                    <a:pos x="connsiteX7-861" y="connsiteY7-862"/>
                  </a:cxn>
                  <a:cxn ang="0">
                    <a:pos x="connsiteX8-863" y="connsiteY8-864"/>
                  </a:cxn>
                  <a:cxn ang="0">
                    <a:pos x="connsiteX9-865" y="connsiteY9-866"/>
                  </a:cxn>
                  <a:cxn ang="0">
                    <a:pos x="connsiteX10-867" y="connsiteY10-868"/>
                  </a:cxn>
                </a:cxnLst>
                <a:rect l="l" t="t" r="r" b="b"/>
                <a:pathLst>
                  <a:path w="1500198" h="331895">
                    <a:moveTo>
                      <a:pt x="238302" y="3038"/>
                    </a:moveTo>
                    <a:lnTo>
                      <a:pt x="1293652" y="0"/>
                    </a:lnTo>
                    <a:cubicBezTo>
                      <a:pt x="1313236" y="0"/>
                      <a:pt x="1362584" y="9321"/>
                      <a:pt x="1397008" y="21628"/>
                    </a:cubicBezTo>
                    <a:cubicBezTo>
                      <a:pt x="1485177" y="34267"/>
                      <a:pt x="1500197" y="54258"/>
                      <a:pt x="1500197" y="73842"/>
                    </a:cubicBezTo>
                    <a:cubicBezTo>
                      <a:pt x="1500197" y="129807"/>
                      <a:pt x="1500198" y="185771"/>
                      <a:pt x="1500198" y="241736"/>
                    </a:cubicBezTo>
                    <a:lnTo>
                      <a:pt x="1500198" y="241736"/>
                    </a:lnTo>
                    <a:lnTo>
                      <a:pt x="1500198" y="179408"/>
                    </a:lnTo>
                    <a:cubicBezTo>
                      <a:pt x="1000132" y="179408"/>
                      <a:pt x="493607" y="331895"/>
                      <a:pt x="0" y="241736"/>
                    </a:cubicBezTo>
                    <a:lnTo>
                      <a:pt x="0" y="73841"/>
                    </a:lnTo>
                    <a:cubicBezTo>
                      <a:pt x="0" y="54257"/>
                      <a:pt x="32181" y="47139"/>
                      <a:pt x="46029" y="33292"/>
                    </a:cubicBezTo>
                    <a:cubicBezTo>
                      <a:pt x="85746" y="21492"/>
                      <a:pt x="26298" y="6643"/>
                      <a:pt x="238302" y="3038"/>
                    </a:cubicBezTo>
                    <a:close/>
                  </a:path>
                </a:pathLst>
              </a:custGeom>
              <a:solidFill>
                <a:sysClr val="window" lastClr="FFFFFF">
                  <a:alpha val="21000"/>
                </a:sysClr>
              </a:solidFill>
              <a:ln w="25400" cap="flat" cmpd="sng" algn="ctr">
                <a:noFill/>
                <a:prstDash val="solid"/>
              </a:ln>
              <a:effectLst/>
            </p:spPr>
            <p:txBody>
              <a:bodyPr anchor="ctr"/>
              <a:lstStyle/>
              <a:p>
                <a:pPr algn="ctr">
                  <a:spcBef>
                    <a:spcPts val="0"/>
                  </a:spcBef>
                  <a:spcAft>
                    <a:spcPts val="0"/>
                  </a:spcAft>
                  <a:defRPr/>
                </a:pPr>
                <a:endParaRPr lang="zh-CN" altLang="en-US" sz="1600" kern="0" dirty="0">
                  <a:solidFill>
                    <a:srgbClr val="000066"/>
                  </a:solidFill>
                  <a:latin typeface="Verdana" panose="020B0604030504040204"/>
                  <a:ea typeface="楷体" panose="02010609060101010101" pitchFamily="49" charset="-122"/>
                </a:endParaRPr>
              </a:p>
            </p:txBody>
          </p:sp>
        </p:grpSp>
        <p:sp>
          <p:nvSpPr>
            <p:cNvPr id="52" name="TextBox 38"/>
            <p:cNvSpPr txBox="1">
              <a:spLocks noChangeArrowheads="1"/>
            </p:cNvSpPr>
            <p:nvPr/>
          </p:nvSpPr>
          <p:spPr bwMode="auto">
            <a:xfrm>
              <a:off x="5298896" y="3160858"/>
              <a:ext cx="1780840" cy="408349"/>
            </a:xfrm>
            <a:prstGeom prst="rect">
              <a:avLst/>
            </a:prstGeom>
            <a:noFill/>
            <a:ln w="9525">
              <a:noFill/>
              <a:miter lim="800000"/>
            </a:ln>
          </p:spPr>
          <p:txBody>
            <a:bodyPr>
              <a:spAutoFit/>
            </a:bodyPr>
            <a:lstStyle/>
            <a:p>
              <a:pPr algn="ctr"/>
              <a:r>
                <a:rPr lang="zh-CN" altLang="en-US" sz="1600" b="1" dirty="0" smtClean="0">
                  <a:solidFill>
                    <a:srgbClr val="000066"/>
                  </a:solidFill>
                  <a:latin typeface="楷体" panose="02010609060101010101" pitchFamily="49" charset="-122"/>
                  <a:ea typeface="楷体" panose="02010609060101010101" pitchFamily="49" charset="-122"/>
                </a:rPr>
                <a:t>航天</a:t>
              </a:r>
              <a:r>
                <a:rPr lang="zh-CN" altLang="en-US" sz="1600" b="1" dirty="0">
                  <a:solidFill>
                    <a:srgbClr val="000066"/>
                  </a:solidFill>
                  <a:latin typeface="楷体" panose="02010609060101010101" pitchFamily="49" charset="-122"/>
                  <a:ea typeface="楷体" panose="02010609060101010101" pitchFamily="49" charset="-122"/>
                </a:rPr>
                <a:t>五院第五〇三</a:t>
              </a:r>
              <a:r>
                <a:rPr lang="zh-CN" altLang="en-US" sz="1600" b="1" dirty="0" smtClean="0">
                  <a:solidFill>
                    <a:srgbClr val="000066"/>
                  </a:solidFill>
                  <a:latin typeface="楷体" panose="02010609060101010101" pitchFamily="49" charset="-122"/>
                  <a:ea typeface="楷体" panose="02010609060101010101" pitchFamily="49" charset="-122"/>
                </a:rPr>
                <a:t>研究所</a:t>
              </a:r>
              <a:endParaRPr lang="zh-CN" altLang="en-US" sz="1600" b="1" dirty="0">
                <a:solidFill>
                  <a:srgbClr val="000066"/>
                </a:solidFill>
                <a:latin typeface="楷体" panose="02010609060101010101" pitchFamily="49" charset="-122"/>
                <a:ea typeface="楷体" panose="02010609060101010101" pitchFamily="49" charset="-122"/>
              </a:endParaRPr>
            </a:p>
          </p:txBody>
        </p:sp>
      </p:grpSp>
      <p:grpSp>
        <p:nvGrpSpPr>
          <p:cNvPr id="55" name="组合 26"/>
          <p:cNvGrpSpPr/>
          <p:nvPr/>
        </p:nvGrpSpPr>
        <p:grpSpPr bwMode="auto">
          <a:xfrm>
            <a:off x="428599" y="2714627"/>
            <a:ext cx="2233613" cy="647700"/>
            <a:chOff x="6014264" y="2387145"/>
            <a:chExt cx="1825651" cy="560052"/>
          </a:xfrm>
        </p:grpSpPr>
        <p:grpSp>
          <p:nvGrpSpPr>
            <p:cNvPr id="56" name="组合 1"/>
            <p:cNvGrpSpPr/>
            <p:nvPr/>
          </p:nvGrpSpPr>
          <p:grpSpPr>
            <a:xfrm>
              <a:off x="6014264" y="2387145"/>
              <a:ext cx="1825651" cy="560052"/>
              <a:chOff x="1214414" y="2694278"/>
              <a:chExt cx="1500198" cy="734722"/>
            </a:xfrm>
            <a:effectLst>
              <a:reflection blurRad="6350" stA="52000" endA="300" endPos="35000" dir="5400000" sy="-100000" algn="bl" rotWithShape="0"/>
            </a:effectLst>
          </p:grpSpPr>
          <p:sp>
            <p:nvSpPr>
              <p:cNvPr id="58" name="圆角矩形 2"/>
              <p:cNvSpPr/>
              <p:nvPr/>
            </p:nvSpPr>
            <p:spPr>
              <a:xfrm>
                <a:off x="1214414" y="2714620"/>
                <a:ext cx="1500198" cy="714380"/>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8100000" scaled="1"/>
                <a:tileRect/>
              </a:gradFill>
              <a:ln w="25400" cap="flat" cmpd="sng" algn="ctr">
                <a:gradFill>
                  <a:gsLst>
                    <a:gs pos="0">
                      <a:sysClr val="window" lastClr="FFFFFF"/>
                    </a:gs>
                    <a:gs pos="70000">
                      <a:sysClr val="window" lastClr="FFFFFF">
                        <a:alpha val="62000"/>
                      </a:sysClr>
                    </a:gs>
                    <a:gs pos="100000">
                      <a:srgbClr val="FFEBFA">
                        <a:alpha val="27000"/>
                      </a:srgbClr>
                    </a:gs>
                  </a:gsLst>
                  <a:lin ang="5400000" scaled="0"/>
                </a:gradFill>
                <a:prstDash val="solid"/>
              </a:ln>
              <a:effectLst/>
            </p:spPr>
            <p:txBody>
              <a:bodyPr anchor="ctr"/>
              <a:lstStyle/>
              <a:p>
                <a:pPr algn="ctr">
                  <a:spcBef>
                    <a:spcPts val="0"/>
                  </a:spcBef>
                  <a:spcAft>
                    <a:spcPts val="0"/>
                  </a:spcAft>
                  <a:defRPr/>
                </a:pPr>
                <a:endParaRPr lang="zh-CN" altLang="en-US" sz="1400" kern="0" dirty="0">
                  <a:solidFill>
                    <a:srgbClr val="000066"/>
                  </a:solidFill>
                  <a:latin typeface="Verdana" panose="020B0604030504040204"/>
                  <a:ea typeface="楷体" panose="02010609060101010101" pitchFamily="49" charset="-122"/>
                </a:endParaRPr>
              </a:p>
            </p:txBody>
          </p:sp>
          <p:sp>
            <p:nvSpPr>
              <p:cNvPr id="59" name="任意多边形 3"/>
              <p:cNvSpPr/>
              <p:nvPr/>
            </p:nvSpPr>
            <p:spPr>
              <a:xfrm>
                <a:off x="1214414" y="2694278"/>
                <a:ext cx="1500198" cy="584168"/>
              </a:xfrm>
              <a:custGeom>
                <a:avLst/>
                <a:gdLst>
                  <a:gd name="connsiteX0" fmla="*/ 73841 w 1500198"/>
                  <a:gd name="connsiteY0" fmla="*/ 0 h 241736"/>
                  <a:gd name="connsiteX1" fmla="*/ 1426357 w 1500198"/>
                  <a:gd name="connsiteY1" fmla="*/ 0 h 241736"/>
                  <a:gd name="connsiteX2" fmla="*/ 1478570 w 1500198"/>
                  <a:gd name="connsiteY2" fmla="*/ 21628 h 241736"/>
                  <a:gd name="connsiteX3" fmla="*/ 1500197 w 1500198"/>
                  <a:gd name="connsiteY3" fmla="*/ 73842 h 241736"/>
                  <a:gd name="connsiteX4" fmla="*/ 1500198 w 1500198"/>
                  <a:gd name="connsiteY4" fmla="*/ 241736 h 241736"/>
                  <a:gd name="connsiteX5" fmla="*/ 1500198 w 1500198"/>
                  <a:gd name="connsiteY5" fmla="*/ 241736 h 241736"/>
                  <a:gd name="connsiteX6" fmla="*/ 1500198 w 1500198"/>
                  <a:gd name="connsiteY6" fmla="*/ 241736 h 241736"/>
                  <a:gd name="connsiteX7" fmla="*/ 0 w 1500198"/>
                  <a:gd name="connsiteY7" fmla="*/ 241736 h 241736"/>
                  <a:gd name="connsiteX8" fmla="*/ 0 w 1500198"/>
                  <a:gd name="connsiteY8" fmla="*/ 241736 h 241736"/>
                  <a:gd name="connsiteX9" fmla="*/ 0 w 1500198"/>
                  <a:gd name="connsiteY9" fmla="*/ 241736 h 241736"/>
                  <a:gd name="connsiteX10" fmla="*/ 0 w 1500198"/>
                  <a:gd name="connsiteY10" fmla="*/ 73841 h 241736"/>
                  <a:gd name="connsiteX11" fmla="*/ 21628 w 1500198"/>
                  <a:gd name="connsiteY11" fmla="*/ 21628 h 241736"/>
                  <a:gd name="connsiteX12" fmla="*/ 73842 w 1500198"/>
                  <a:gd name="connsiteY12" fmla="*/ 1 h 241736"/>
                  <a:gd name="connsiteX13" fmla="*/ 73841 w 1500198"/>
                  <a:gd name="connsiteY13" fmla="*/ 0 h 241736"/>
                  <a:gd name="connsiteX0-1" fmla="*/ 73841 w 1500198"/>
                  <a:gd name="connsiteY0-2" fmla="*/ 0 h 241736"/>
                  <a:gd name="connsiteX1-3" fmla="*/ 1426357 w 1500198"/>
                  <a:gd name="connsiteY1-4" fmla="*/ 0 h 241736"/>
                  <a:gd name="connsiteX2-5" fmla="*/ 1478570 w 1500198"/>
                  <a:gd name="connsiteY2-6" fmla="*/ 21628 h 241736"/>
                  <a:gd name="connsiteX3-7" fmla="*/ 1500197 w 1500198"/>
                  <a:gd name="connsiteY3-8" fmla="*/ 73842 h 241736"/>
                  <a:gd name="connsiteX4-9" fmla="*/ 1500198 w 1500198"/>
                  <a:gd name="connsiteY4-10" fmla="*/ 241736 h 241736"/>
                  <a:gd name="connsiteX5-11" fmla="*/ 1500198 w 1500198"/>
                  <a:gd name="connsiteY5-12" fmla="*/ 241736 h 241736"/>
                  <a:gd name="connsiteX6-13" fmla="*/ 1500198 w 1500198"/>
                  <a:gd name="connsiteY6-14" fmla="*/ 241736 h 241736"/>
                  <a:gd name="connsiteX7-15" fmla="*/ 0 w 1500198"/>
                  <a:gd name="connsiteY7-16" fmla="*/ 241736 h 241736"/>
                  <a:gd name="connsiteX8-17" fmla="*/ 0 w 1500198"/>
                  <a:gd name="connsiteY8-18" fmla="*/ 241736 h 241736"/>
                  <a:gd name="connsiteX9-19" fmla="*/ 0 w 1500198"/>
                  <a:gd name="connsiteY9-20" fmla="*/ 241736 h 241736"/>
                  <a:gd name="connsiteX10-21" fmla="*/ 0 w 1500198"/>
                  <a:gd name="connsiteY10-22" fmla="*/ 73841 h 241736"/>
                  <a:gd name="connsiteX11-23" fmla="*/ 21628 w 1500198"/>
                  <a:gd name="connsiteY11-24" fmla="*/ 21628 h 241736"/>
                  <a:gd name="connsiteX12-25" fmla="*/ 73842 w 1500198"/>
                  <a:gd name="connsiteY12-26" fmla="*/ 1 h 241736"/>
                  <a:gd name="connsiteX13-27" fmla="*/ 73841 w 1500198"/>
                  <a:gd name="connsiteY13-28" fmla="*/ 0 h 241736"/>
                  <a:gd name="connsiteX0-29" fmla="*/ 73841 w 1500198"/>
                  <a:gd name="connsiteY0-30" fmla="*/ 0 h 241736"/>
                  <a:gd name="connsiteX1-31" fmla="*/ 1426357 w 1500198"/>
                  <a:gd name="connsiteY1-32" fmla="*/ 0 h 241736"/>
                  <a:gd name="connsiteX2-33" fmla="*/ 1478570 w 1500198"/>
                  <a:gd name="connsiteY2-34" fmla="*/ 21628 h 241736"/>
                  <a:gd name="connsiteX3-35" fmla="*/ 1500197 w 1500198"/>
                  <a:gd name="connsiteY3-36" fmla="*/ 73842 h 241736"/>
                  <a:gd name="connsiteX4-37" fmla="*/ 1500198 w 1500198"/>
                  <a:gd name="connsiteY4-38" fmla="*/ 241736 h 241736"/>
                  <a:gd name="connsiteX5-39" fmla="*/ 1500198 w 1500198"/>
                  <a:gd name="connsiteY5-40" fmla="*/ 241736 h 241736"/>
                  <a:gd name="connsiteX6-41" fmla="*/ 1500198 w 1500198"/>
                  <a:gd name="connsiteY6-42" fmla="*/ 241736 h 241736"/>
                  <a:gd name="connsiteX7-43" fmla="*/ 0 w 1500198"/>
                  <a:gd name="connsiteY7-44" fmla="*/ 241736 h 241736"/>
                  <a:gd name="connsiteX8-45" fmla="*/ 0 w 1500198"/>
                  <a:gd name="connsiteY8-46" fmla="*/ 241736 h 241736"/>
                  <a:gd name="connsiteX9-47" fmla="*/ 0 w 1500198"/>
                  <a:gd name="connsiteY9-48" fmla="*/ 241736 h 241736"/>
                  <a:gd name="connsiteX10-49" fmla="*/ 0 w 1500198"/>
                  <a:gd name="connsiteY10-50" fmla="*/ 73841 h 241736"/>
                  <a:gd name="connsiteX11-51" fmla="*/ 21628 w 1500198"/>
                  <a:gd name="connsiteY11-52" fmla="*/ 21628 h 241736"/>
                  <a:gd name="connsiteX12-53" fmla="*/ 73842 w 1500198"/>
                  <a:gd name="connsiteY12-54" fmla="*/ 1 h 241736"/>
                  <a:gd name="connsiteX13-55" fmla="*/ 73841 w 1500198"/>
                  <a:gd name="connsiteY13-56" fmla="*/ 0 h 241736"/>
                  <a:gd name="connsiteX0-57" fmla="*/ 73841 w 1500198"/>
                  <a:gd name="connsiteY0-58" fmla="*/ 0 h 241736"/>
                  <a:gd name="connsiteX1-59" fmla="*/ 1426357 w 1500198"/>
                  <a:gd name="connsiteY1-60" fmla="*/ 0 h 241736"/>
                  <a:gd name="connsiteX2-61" fmla="*/ 1478570 w 1500198"/>
                  <a:gd name="connsiteY2-62" fmla="*/ 21628 h 241736"/>
                  <a:gd name="connsiteX3-63" fmla="*/ 1500197 w 1500198"/>
                  <a:gd name="connsiteY3-64" fmla="*/ 73842 h 241736"/>
                  <a:gd name="connsiteX4-65" fmla="*/ 1500198 w 1500198"/>
                  <a:gd name="connsiteY4-66" fmla="*/ 241736 h 241736"/>
                  <a:gd name="connsiteX5-67" fmla="*/ 1500198 w 1500198"/>
                  <a:gd name="connsiteY5-68" fmla="*/ 241736 h 241736"/>
                  <a:gd name="connsiteX6-69" fmla="*/ 1500198 w 1500198"/>
                  <a:gd name="connsiteY6-70" fmla="*/ 241736 h 241736"/>
                  <a:gd name="connsiteX7-71" fmla="*/ 0 w 1500198"/>
                  <a:gd name="connsiteY7-72" fmla="*/ 241736 h 241736"/>
                  <a:gd name="connsiteX8-73" fmla="*/ 0 w 1500198"/>
                  <a:gd name="connsiteY8-74" fmla="*/ 241736 h 241736"/>
                  <a:gd name="connsiteX9-75" fmla="*/ 0 w 1500198"/>
                  <a:gd name="connsiteY9-76" fmla="*/ 241736 h 241736"/>
                  <a:gd name="connsiteX10-77" fmla="*/ 0 w 1500198"/>
                  <a:gd name="connsiteY10-78" fmla="*/ 73841 h 241736"/>
                  <a:gd name="connsiteX11-79" fmla="*/ 21628 w 1500198"/>
                  <a:gd name="connsiteY11-80" fmla="*/ 21628 h 241736"/>
                  <a:gd name="connsiteX12-81" fmla="*/ 73842 w 1500198"/>
                  <a:gd name="connsiteY12-82" fmla="*/ 1 h 241736"/>
                  <a:gd name="connsiteX13-83" fmla="*/ 73841 w 1500198"/>
                  <a:gd name="connsiteY13-84" fmla="*/ 0 h 241736"/>
                  <a:gd name="connsiteX0-85" fmla="*/ 73841 w 1500198"/>
                  <a:gd name="connsiteY0-86" fmla="*/ 0 h 331895"/>
                  <a:gd name="connsiteX1-87" fmla="*/ 1426357 w 1500198"/>
                  <a:gd name="connsiteY1-88" fmla="*/ 0 h 331895"/>
                  <a:gd name="connsiteX2-89" fmla="*/ 1478570 w 1500198"/>
                  <a:gd name="connsiteY2-90" fmla="*/ 21628 h 331895"/>
                  <a:gd name="connsiteX3-91" fmla="*/ 1500197 w 1500198"/>
                  <a:gd name="connsiteY3-92" fmla="*/ 73842 h 331895"/>
                  <a:gd name="connsiteX4-93" fmla="*/ 1500198 w 1500198"/>
                  <a:gd name="connsiteY4-94" fmla="*/ 241736 h 331895"/>
                  <a:gd name="connsiteX5-95" fmla="*/ 1500198 w 1500198"/>
                  <a:gd name="connsiteY5-96" fmla="*/ 241736 h 331895"/>
                  <a:gd name="connsiteX6-97" fmla="*/ 1500198 w 1500198"/>
                  <a:gd name="connsiteY6-98" fmla="*/ 241736 h 331895"/>
                  <a:gd name="connsiteX7-99" fmla="*/ 0 w 1500198"/>
                  <a:gd name="connsiteY7-100" fmla="*/ 241736 h 331895"/>
                  <a:gd name="connsiteX8-101" fmla="*/ 0 w 1500198"/>
                  <a:gd name="connsiteY8-102" fmla="*/ 241736 h 331895"/>
                  <a:gd name="connsiteX9-103" fmla="*/ 0 w 1500198"/>
                  <a:gd name="connsiteY9-104" fmla="*/ 241736 h 331895"/>
                  <a:gd name="connsiteX10-105" fmla="*/ 0 w 1500198"/>
                  <a:gd name="connsiteY10-106" fmla="*/ 73841 h 331895"/>
                  <a:gd name="connsiteX11-107" fmla="*/ 21628 w 1500198"/>
                  <a:gd name="connsiteY11-108" fmla="*/ 21628 h 331895"/>
                  <a:gd name="connsiteX12-109" fmla="*/ 73842 w 1500198"/>
                  <a:gd name="connsiteY12-110" fmla="*/ 1 h 331895"/>
                  <a:gd name="connsiteX13-111" fmla="*/ 73841 w 1500198"/>
                  <a:gd name="connsiteY13-112" fmla="*/ 0 h 331895"/>
                  <a:gd name="connsiteX0-113" fmla="*/ 73841 w 1500198"/>
                  <a:gd name="connsiteY0-114" fmla="*/ 0 h 331895"/>
                  <a:gd name="connsiteX1-115" fmla="*/ 1426357 w 1500198"/>
                  <a:gd name="connsiteY1-116" fmla="*/ 0 h 331895"/>
                  <a:gd name="connsiteX2-117" fmla="*/ 1478570 w 1500198"/>
                  <a:gd name="connsiteY2-118" fmla="*/ 21628 h 331895"/>
                  <a:gd name="connsiteX3-119" fmla="*/ 1500197 w 1500198"/>
                  <a:gd name="connsiteY3-120" fmla="*/ 73842 h 331895"/>
                  <a:gd name="connsiteX4-121" fmla="*/ 1500198 w 1500198"/>
                  <a:gd name="connsiteY4-122" fmla="*/ 241736 h 331895"/>
                  <a:gd name="connsiteX5-123" fmla="*/ 1500198 w 1500198"/>
                  <a:gd name="connsiteY5-124" fmla="*/ 241736 h 331895"/>
                  <a:gd name="connsiteX6-125" fmla="*/ 1500198 w 1500198"/>
                  <a:gd name="connsiteY6-126" fmla="*/ 241736 h 331895"/>
                  <a:gd name="connsiteX7-127" fmla="*/ 0 w 1500198"/>
                  <a:gd name="connsiteY7-128" fmla="*/ 241736 h 331895"/>
                  <a:gd name="connsiteX8-129" fmla="*/ 0 w 1500198"/>
                  <a:gd name="connsiteY8-130" fmla="*/ 241736 h 331895"/>
                  <a:gd name="connsiteX9-131" fmla="*/ 0 w 1500198"/>
                  <a:gd name="connsiteY9-132" fmla="*/ 241736 h 331895"/>
                  <a:gd name="connsiteX10-133" fmla="*/ 0 w 1500198"/>
                  <a:gd name="connsiteY10-134" fmla="*/ 73841 h 331895"/>
                  <a:gd name="connsiteX11-135" fmla="*/ 21628 w 1500198"/>
                  <a:gd name="connsiteY11-136" fmla="*/ 21628 h 331895"/>
                  <a:gd name="connsiteX12-137" fmla="*/ 73842 w 1500198"/>
                  <a:gd name="connsiteY12-138" fmla="*/ 1 h 331895"/>
                  <a:gd name="connsiteX13-139" fmla="*/ 73841 w 1500198"/>
                  <a:gd name="connsiteY13-140" fmla="*/ 0 h 331895"/>
                  <a:gd name="connsiteX0-141" fmla="*/ 73841 w 1500198"/>
                  <a:gd name="connsiteY0-142" fmla="*/ 0 h 331895"/>
                  <a:gd name="connsiteX1-143" fmla="*/ 1426357 w 1500198"/>
                  <a:gd name="connsiteY1-144" fmla="*/ 0 h 331895"/>
                  <a:gd name="connsiteX2-145" fmla="*/ 1478570 w 1500198"/>
                  <a:gd name="connsiteY2-146" fmla="*/ 21628 h 331895"/>
                  <a:gd name="connsiteX3-147" fmla="*/ 1500197 w 1500198"/>
                  <a:gd name="connsiteY3-148" fmla="*/ 73842 h 331895"/>
                  <a:gd name="connsiteX4-149" fmla="*/ 1500198 w 1500198"/>
                  <a:gd name="connsiteY4-150" fmla="*/ 241736 h 331895"/>
                  <a:gd name="connsiteX5-151" fmla="*/ 1500198 w 1500198"/>
                  <a:gd name="connsiteY5-152" fmla="*/ 241736 h 331895"/>
                  <a:gd name="connsiteX6-153" fmla="*/ 1500198 w 1500198"/>
                  <a:gd name="connsiteY6-154" fmla="*/ 241736 h 331895"/>
                  <a:gd name="connsiteX7-155" fmla="*/ 0 w 1500198"/>
                  <a:gd name="connsiteY7-156" fmla="*/ 241736 h 331895"/>
                  <a:gd name="connsiteX8-157" fmla="*/ 0 w 1500198"/>
                  <a:gd name="connsiteY8-158" fmla="*/ 241736 h 331895"/>
                  <a:gd name="connsiteX9-159" fmla="*/ 0 w 1500198"/>
                  <a:gd name="connsiteY9-160" fmla="*/ 241736 h 331895"/>
                  <a:gd name="connsiteX10-161" fmla="*/ 0 w 1500198"/>
                  <a:gd name="connsiteY10-162" fmla="*/ 73841 h 331895"/>
                  <a:gd name="connsiteX11-163" fmla="*/ 21628 w 1500198"/>
                  <a:gd name="connsiteY11-164" fmla="*/ 21628 h 331895"/>
                  <a:gd name="connsiteX12-165" fmla="*/ 73842 w 1500198"/>
                  <a:gd name="connsiteY12-166" fmla="*/ 1 h 331895"/>
                  <a:gd name="connsiteX13-167" fmla="*/ 73841 w 1500198"/>
                  <a:gd name="connsiteY13-168" fmla="*/ 0 h 331895"/>
                  <a:gd name="connsiteX0-169" fmla="*/ 73841 w 1512994"/>
                  <a:gd name="connsiteY0-170" fmla="*/ 0 h 331895"/>
                  <a:gd name="connsiteX1-171" fmla="*/ 1293652 w 1512994"/>
                  <a:gd name="connsiteY1-172" fmla="*/ 0 h 331895"/>
                  <a:gd name="connsiteX2-173" fmla="*/ 1478570 w 1512994"/>
                  <a:gd name="connsiteY2-174" fmla="*/ 21628 h 331895"/>
                  <a:gd name="connsiteX3-175" fmla="*/ 1500197 w 1512994"/>
                  <a:gd name="connsiteY3-176" fmla="*/ 73842 h 331895"/>
                  <a:gd name="connsiteX4-177" fmla="*/ 1500198 w 1512994"/>
                  <a:gd name="connsiteY4-178" fmla="*/ 241736 h 331895"/>
                  <a:gd name="connsiteX5-179" fmla="*/ 1500198 w 1512994"/>
                  <a:gd name="connsiteY5-180" fmla="*/ 241736 h 331895"/>
                  <a:gd name="connsiteX6-181" fmla="*/ 1500198 w 1512994"/>
                  <a:gd name="connsiteY6-182" fmla="*/ 241736 h 331895"/>
                  <a:gd name="connsiteX7-183" fmla="*/ 0 w 1512994"/>
                  <a:gd name="connsiteY7-184" fmla="*/ 241736 h 331895"/>
                  <a:gd name="connsiteX8-185" fmla="*/ 0 w 1512994"/>
                  <a:gd name="connsiteY8-186" fmla="*/ 241736 h 331895"/>
                  <a:gd name="connsiteX9-187" fmla="*/ 0 w 1512994"/>
                  <a:gd name="connsiteY9-188" fmla="*/ 241736 h 331895"/>
                  <a:gd name="connsiteX10-189" fmla="*/ 0 w 1512994"/>
                  <a:gd name="connsiteY10-190" fmla="*/ 73841 h 331895"/>
                  <a:gd name="connsiteX11-191" fmla="*/ 21628 w 1512994"/>
                  <a:gd name="connsiteY11-192" fmla="*/ 21628 h 331895"/>
                  <a:gd name="connsiteX12-193" fmla="*/ 73842 w 1512994"/>
                  <a:gd name="connsiteY12-194" fmla="*/ 1 h 331895"/>
                  <a:gd name="connsiteX13-195" fmla="*/ 73841 w 1512994"/>
                  <a:gd name="connsiteY13-196" fmla="*/ 0 h 331895"/>
                  <a:gd name="connsiteX0-197" fmla="*/ 73841 w 1500198"/>
                  <a:gd name="connsiteY0-198" fmla="*/ 0 h 331895"/>
                  <a:gd name="connsiteX1-199" fmla="*/ 1293652 w 1500198"/>
                  <a:gd name="connsiteY1-200" fmla="*/ 0 h 331895"/>
                  <a:gd name="connsiteX2-201" fmla="*/ 1397008 w 1500198"/>
                  <a:gd name="connsiteY2-202" fmla="*/ 21628 h 331895"/>
                  <a:gd name="connsiteX3-203" fmla="*/ 1500197 w 1500198"/>
                  <a:gd name="connsiteY3-204" fmla="*/ 73842 h 331895"/>
                  <a:gd name="connsiteX4-205" fmla="*/ 1500198 w 1500198"/>
                  <a:gd name="connsiteY4-206" fmla="*/ 241736 h 331895"/>
                  <a:gd name="connsiteX5-207" fmla="*/ 1500198 w 1500198"/>
                  <a:gd name="connsiteY5-208" fmla="*/ 241736 h 331895"/>
                  <a:gd name="connsiteX6-209" fmla="*/ 1500198 w 1500198"/>
                  <a:gd name="connsiteY6-210" fmla="*/ 241736 h 331895"/>
                  <a:gd name="connsiteX7-211" fmla="*/ 0 w 1500198"/>
                  <a:gd name="connsiteY7-212" fmla="*/ 241736 h 331895"/>
                  <a:gd name="connsiteX8-213" fmla="*/ 0 w 1500198"/>
                  <a:gd name="connsiteY8-214" fmla="*/ 241736 h 331895"/>
                  <a:gd name="connsiteX9-215" fmla="*/ 0 w 1500198"/>
                  <a:gd name="connsiteY9-216" fmla="*/ 241736 h 331895"/>
                  <a:gd name="connsiteX10-217" fmla="*/ 0 w 1500198"/>
                  <a:gd name="connsiteY10-218" fmla="*/ 73841 h 331895"/>
                  <a:gd name="connsiteX11-219" fmla="*/ 21628 w 1500198"/>
                  <a:gd name="connsiteY11-220" fmla="*/ 21628 h 331895"/>
                  <a:gd name="connsiteX12-221" fmla="*/ 73842 w 1500198"/>
                  <a:gd name="connsiteY12-222" fmla="*/ 1 h 331895"/>
                  <a:gd name="connsiteX13-223" fmla="*/ 73841 w 1500198"/>
                  <a:gd name="connsiteY13-224" fmla="*/ 0 h 331895"/>
                  <a:gd name="connsiteX0-225" fmla="*/ 73841 w 1500198"/>
                  <a:gd name="connsiteY0-226" fmla="*/ 0 h 331895"/>
                  <a:gd name="connsiteX1-227" fmla="*/ 1293652 w 1500198"/>
                  <a:gd name="connsiteY1-228" fmla="*/ 0 h 331895"/>
                  <a:gd name="connsiteX2-229" fmla="*/ 1397008 w 1500198"/>
                  <a:gd name="connsiteY2-230" fmla="*/ 21628 h 331895"/>
                  <a:gd name="connsiteX3-231" fmla="*/ 1500197 w 1500198"/>
                  <a:gd name="connsiteY3-232" fmla="*/ 73842 h 331895"/>
                  <a:gd name="connsiteX4-233" fmla="*/ 1500198 w 1500198"/>
                  <a:gd name="connsiteY4-234" fmla="*/ 241736 h 331895"/>
                  <a:gd name="connsiteX5-235" fmla="*/ 1500198 w 1500198"/>
                  <a:gd name="connsiteY5-236" fmla="*/ 241736 h 331895"/>
                  <a:gd name="connsiteX6-237" fmla="*/ 1500198 w 1500198"/>
                  <a:gd name="connsiteY6-238" fmla="*/ 241736 h 331895"/>
                  <a:gd name="connsiteX7-239" fmla="*/ 0 w 1500198"/>
                  <a:gd name="connsiteY7-240" fmla="*/ 241736 h 331895"/>
                  <a:gd name="connsiteX8-241" fmla="*/ 0 w 1500198"/>
                  <a:gd name="connsiteY8-242" fmla="*/ 241736 h 331895"/>
                  <a:gd name="connsiteX9-243" fmla="*/ 0 w 1500198"/>
                  <a:gd name="connsiteY9-244" fmla="*/ 241736 h 331895"/>
                  <a:gd name="connsiteX10-245" fmla="*/ 0 w 1500198"/>
                  <a:gd name="connsiteY10-246" fmla="*/ 73841 h 331895"/>
                  <a:gd name="connsiteX11-247" fmla="*/ 21628 w 1500198"/>
                  <a:gd name="connsiteY11-248" fmla="*/ 21628 h 331895"/>
                  <a:gd name="connsiteX12-249" fmla="*/ 73842 w 1500198"/>
                  <a:gd name="connsiteY12-250" fmla="*/ 1 h 331895"/>
                  <a:gd name="connsiteX13-251" fmla="*/ 73841 w 1500198"/>
                  <a:gd name="connsiteY13-252" fmla="*/ 0 h 331895"/>
                  <a:gd name="connsiteX0-253" fmla="*/ 73841 w 1500198"/>
                  <a:gd name="connsiteY0-254" fmla="*/ 0 h 331895"/>
                  <a:gd name="connsiteX1-255" fmla="*/ 1293652 w 1500198"/>
                  <a:gd name="connsiteY1-256" fmla="*/ 0 h 331895"/>
                  <a:gd name="connsiteX2-257" fmla="*/ 1397008 w 1500198"/>
                  <a:gd name="connsiteY2-258" fmla="*/ 21628 h 331895"/>
                  <a:gd name="connsiteX3-259" fmla="*/ 1500197 w 1500198"/>
                  <a:gd name="connsiteY3-260" fmla="*/ 73842 h 331895"/>
                  <a:gd name="connsiteX4-261" fmla="*/ 1500198 w 1500198"/>
                  <a:gd name="connsiteY4-262" fmla="*/ 241736 h 331895"/>
                  <a:gd name="connsiteX5-263" fmla="*/ 1500198 w 1500198"/>
                  <a:gd name="connsiteY5-264" fmla="*/ 241736 h 331895"/>
                  <a:gd name="connsiteX6-265" fmla="*/ 1500198 w 1500198"/>
                  <a:gd name="connsiteY6-266" fmla="*/ 241736 h 331895"/>
                  <a:gd name="connsiteX7-267" fmla="*/ 0 w 1500198"/>
                  <a:gd name="connsiteY7-268" fmla="*/ 241736 h 331895"/>
                  <a:gd name="connsiteX8-269" fmla="*/ 0 w 1500198"/>
                  <a:gd name="connsiteY8-270" fmla="*/ 241736 h 331895"/>
                  <a:gd name="connsiteX9-271" fmla="*/ 0 w 1500198"/>
                  <a:gd name="connsiteY9-272" fmla="*/ 241736 h 331895"/>
                  <a:gd name="connsiteX10-273" fmla="*/ 0 w 1500198"/>
                  <a:gd name="connsiteY10-274" fmla="*/ 73841 h 331895"/>
                  <a:gd name="connsiteX11-275" fmla="*/ 21628 w 1500198"/>
                  <a:gd name="connsiteY11-276" fmla="*/ 21628 h 331895"/>
                  <a:gd name="connsiteX12-277" fmla="*/ 73842 w 1500198"/>
                  <a:gd name="connsiteY12-278" fmla="*/ 1 h 331895"/>
                  <a:gd name="connsiteX13-279" fmla="*/ 73841 w 1500198"/>
                  <a:gd name="connsiteY13-280" fmla="*/ 0 h 331895"/>
                  <a:gd name="connsiteX0-281" fmla="*/ 73841 w 1500198"/>
                  <a:gd name="connsiteY0-282" fmla="*/ 0 h 331895"/>
                  <a:gd name="connsiteX1-283" fmla="*/ 1293652 w 1500198"/>
                  <a:gd name="connsiteY1-284" fmla="*/ 0 h 331895"/>
                  <a:gd name="connsiteX2-285" fmla="*/ 1397008 w 1500198"/>
                  <a:gd name="connsiteY2-286" fmla="*/ 21628 h 331895"/>
                  <a:gd name="connsiteX3-287" fmla="*/ 1500197 w 1500198"/>
                  <a:gd name="connsiteY3-288" fmla="*/ 73842 h 331895"/>
                  <a:gd name="connsiteX4-289" fmla="*/ 1500198 w 1500198"/>
                  <a:gd name="connsiteY4-290" fmla="*/ 241736 h 331895"/>
                  <a:gd name="connsiteX5-291" fmla="*/ 1500198 w 1500198"/>
                  <a:gd name="connsiteY5-292" fmla="*/ 241736 h 331895"/>
                  <a:gd name="connsiteX6-293" fmla="*/ 1500198 w 1500198"/>
                  <a:gd name="connsiteY6-294" fmla="*/ 179408 h 331895"/>
                  <a:gd name="connsiteX7-295" fmla="*/ 0 w 1500198"/>
                  <a:gd name="connsiteY7-296" fmla="*/ 241736 h 331895"/>
                  <a:gd name="connsiteX8-297" fmla="*/ 0 w 1500198"/>
                  <a:gd name="connsiteY8-298" fmla="*/ 241736 h 331895"/>
                  <a:gd name="connsiteX9-299" fmla="*/ 0 w 1500198"/>
                  <a:gd name="connsiteY9-300" fmla="*/ 241736 h 331895"/>
                  <a:gd name="connsiteX10-301" fmla="*/ 0 w 1500198"/>
                  <a:gd name="connsiteY10-302" fmla="*/ 73841 h 331895"/>
                  <a:gd name="connsiteX11-303" fmla="*/ 21628 w 1500198"/>
                  <a:gd name="connsiteY11-304" fmla="*/ 21628 h 331895"/>
                  <a:gd name="connsiteX12-305" fmla="*/ 73842 w 1500198"/>
                  <a:gd name="connsiteY12-306" fmla="*/ 1 h 331895"/>
                  <a:gd name="connsiteX13-307" fmla="*/ 73841 w 1500198"/>
                  <a:gd name="connsiteY13-308" fmla="*/ 0 h 331895"/>
                  <a:gd name="connsiteX0-309" fmla="*/ 73841 w 1500198"/>
                  <a:gd name="connsiteY0-310" fmla="*/ 0 h 331895"/>
                  <a:gd name="connsiteX1-311" fmla="*/ 1293652 w 1500198"/>
                  <a:gd name="connsiteY1-312" fmla="*/ 0 h 331895"/>
                  <a:gd name="connsiteX2-313" fmla="*/ 1397008 w 1500198"/>
                  <a:gd name="connsiteY2-314" fmla="*/ 21628 h 331895"/>
                  <a:gd name="connsiteX3-315" fmla="*/ 1500197 w 1500198"/>
                  <a:gd name="connsiteY3-316" fmla="*/ 73842 h 331895"/>
                  <a:gd name="connsiteX4-317" fmla="*/ 1500198 w 1500198"/>
                  <a:gd name="connsiteY4-318" fmla="*/ 241736 h 331895"/>
                  <a:gd name="connsiteX5-319" fmla="*/ 1500198 w 1500198"/>
                  <a:gd name="connsiteY5-320" fmla="*/ 241736 h 331895"/>
                  <a:gd name="connsiteX6-321" fmla="*/ 1500198 w 1500198"/>
                  <a:gd name="connsiteY6-322" fmla="*/ 179408 h 331895"/>
                  <a:gd name="connsiteX7-323" fmla="*/ 0 w 1500198"/>
                  <a:gd name="connsiteY7-324" fmla="*/ 241736 h 331895"/>
                  <a:gd name="connsiteX8-325" fmla="*/ 0 w 1500198"/>
                  <a:gd name="connsiteY8-326" fmla="*/ 241736 h 331895"/>
                  <a:gd name="connsiteX9-327" fmla="*/ 0 w 1500198"/>
                  <a:gd name="connsiteY9-328" fmla="*/ 282681 h 331895"/>
                  <a:gd name="connsiteX10-329" fmla="*/ 0 w 1500198"/>
                  <a:gd name="connsiteY10-330" fmla="*/ 73841 h 331895"/>
                  <a:gd name="connsiteX11-331" fmla="*/ 21628 w 1500198"/>
                  <a:gd name="connsiteY11-332" fmla="*/ 21628 h 331895"/>
                  <a:gd name="connsiteX12-333" fmla="*/ 73842 w 1500198"/>
                  <a:gd name="connsiteY12-334" fmla="*/ 1 h 331895"/>
                  <a:gd name="connsiteX13-335" fmla="*/ 73841 w 1500198"/>
                  <a:gd name="connsiteY13-336" fmla="*/ 0 h 331895"/>
                  <a:gd name="connsiteX0-337" fmla="*/ 73841 w 1500198"/>
                  <a:gd name="connsiteY0-338" fmla="*/ 0 h 352906"/>
                  <a:gd name="connsiteX1-339" fmla="*/ 1293652 w 1500198"/>
                  <a:gd name="connsiteY1-340" fmla="*/ 0 h 352906"/>
                  <a:gd name="connsiteX2-341" fmla="*/ 1397008 w 1500198"/>
                  <a:gd name="connsiteY2-342" fmla="*/ 21628 h 352906"/>
                  <a:gd name="connsiteX3-343" fmla="*/ 1500197 w 1500198"/>
                  <a:gd name="connsiteY3-344" fmla="*/ 73842 h 352906"/>
                  <a:gd name="connsiteX4-345" fmla="*/ 1500198 w 1500198"/>
                  <a:gd name="connsiteY4-346" fmla="*/ 241736 h 352906"/>
                  <a:gd name="connsiteX5-347" fmla="*/ 1500198 w 1500198"/>
                  <a:gd name="connsiteY5-348" fmla="*/ 241736 h 352906"/>
                  <a:gd name="connsiteX6-349" fmla="*/ 1500198 w 1500198"/>
                  <a:gd name="connsiteY6-350" fmla="*/ 179408 h 352906"/>
                  <a:gd name="connsiteX7-351" fmla="*/ 0 w 1500198"/>
                  <a:gd name="connsiteY7-352" fmla="*/ 241736 h 352906"/>
                  <a:gd name="connsiteX8-353" fmla="*/ 992444 w 1500198"/>
                  <a:gd name="connsiteY8-354" fmla="*/ 352906 h 352906"/>
                  <a:gd name="connsiteX9-355" fmla="*/ 0 w 1500198"/>
                  <a:gd name="connsiteY9-356" fmla="*/ 282681 h 352906"/>
                  <a:gd name="connsiteX10-357" fmla="*/ 0 w 1500198"/>
                  <a:gd name="connsiteY10-358" fmla="*/ 73841 h 352906"/>
                  <a:gd name="connsiteX11-359" fmla="*/ 21628 w 1500198"/>
                  <a:gd name="connsiteY11-360" fmla="*/ 21628 h 352906"/>
                  <a:gd name="connsiteX12-361" fmla="*/ 73842 w 1500198"/>
                  <a:gd name="connsiteY12-362" fmla="*/ 1 h 352906"/>
                  <a:gd name="connsiteX13-363" fmla="*/ 73841 w 1500198"/>
                  <a:gd name="connsiteY13-364" fmla="*/ 0 h 352906"/>
                  <a:gd name="connsiteX0-365" fmla="*/ 73841 w 1500198"/>
                  <a:gd name="connsiteY0-366" fmla="*/ 0 h 331895"/>
                  <a:gd name="connsiteX1-367" fmla="*/ 1293652 w 1500198"/>
                  <a:gd name="connsiteY1-368" fmla="*/ 0 h 331895"/>
                  <a:gd name="connsiteX2-369" fmla="*/ 1397008 w 1500198"/>
                  <a:gd name="connsiteY2-370" fmla="*/ 21628 h 331895"/>
                  <a:gd name="connsiteX3-371" fmla="*/ 1500197 w 1500198"/>
                  <a:gd name="connsiteY3-372" fmla="*/ 73842 h 331895"/>
                  <a:gd name="connsiteX4-373" fmla="*/ 1500198 w 1500198"/>
                  <a:gd name="connsiteY4-374" fmla="*/ 241736 h 331895"/>
                  <a:gd name="connsiteX5-375" fmla="*/ 1500198 w 1500198"/>
                  <a:gd name="connsiteY5-376" fmla="*/ 241736 h 331895"/>
                  <a:gd name="connsiteX6-377" fmla="*/ 1500198 w 1500198"/>
                  <a:gd name="connsiteY6-378" fmla="*/ 179408 h 331895"/>
                  <a:gd name="connsiteX7-379" fmla="*/ 0 w 1500198"/>
                  <a:gd name="connsiteY7-380" fmla="*/ 241736 h 331895"/>
                  <a:gd name="connsiteX8-381" fmla="*/ 0 w 1500198"/>
                  <a:gd name="connsiteY8-382" fmla="*/ 282681 h 331895"/>
                  <a:gd name="connsiteX9-383" fmla="*/ 0 w 1500198"/>
                  <a:gd name="connsiteY9-384" fmla="*/ 73841 h 331895"/>
                  <a:gd name="connsiteX10-385" fmla="*/ 21628 w 1500198"/>
                  <a:gd name="connsiteY10-386" fmla="*/ 21628 h 331895"/>
                  <a:gd name="connsiteX11-387" fmla="*/ 73842 w 1500198"/>
                  <a:gd name="connsiteY11-388" fmla="*/ 1 h 331895"/>
                  <a:gd name="connsiteX12-389" fmla="*/ 73841 w 1500198"/>
                  <a:gd name="connsiteY12-390" fmla="*/ 0 h 331895"/>
                  <a:gd name="connsiteX0-391" fmla="*/ 73841 w 1500198"/>
                  <a:gd name="connsiteY0-392" fmla="*/ 0 h 331895"/>
                  <a:gd name="connsiteX1-393" fmla="*/ 1293652 w 1500198"/>
                  <a:gd name="connsiteY1-394" fmla="*/ 0 h 331895"/>
                  <a:gd name="connsiteX2-395" fmla="*/ 1397008 w 1500198"/>
                  <a:gd name="connsiteY2-396" fmla="*/ 21628 h 331895"/>
                  <a:gd name="connsiteX3-397" fmla="*/ 1500197 w 1500198"/>
                  <a:gd name="connsiteY3-398" fmla="*/ 73842 h 331895"/>
                  <a:gd name="connsiteX4-399" fmla="*/ 1500198 w 1500198"/>
                  <a:gd name="connsiteY4-400" fmla="*/ 241736 h 331895"/>
                  <a:gd name="connsiteX5-401" fmla="*/ 1500198 w 1500198"/>
                  <a:gd name="connsiteY5-402" fmla="*/ 241736 h 331895"/>
                  <a:gd name="connsiteX6-403" fmla="*/ 1500198 w 1500198"/>
                  <a:gd name="connsiteY6-404" fmla="*/ 179408 h 331895"/>
                  <a:gd name="connsiteX7-405" fmla="*/ 0 w 1500198"/>
                  <a:gd name="connsiteY7-406" fmla="*/ 241736 h 331895"/>
                  <a:gd name="connsiteX8-407" fmla="*/ 0 w 1500198"/>
                  <a:gd name="connsiteY8-408" fmla="*/ 73841 h 331895"/>
                  <a:gd name="connsiteX9-409" fmla="*/ 21628 w 1500198"/>
                  <a:gd name="connsiteY9-410" fmla="*/ 21628 h 331895"/>
                  <a:gd name="connsiteX10-411" fmla="*/ 73842 w 1500198"/>
                  <a:gd name="connsiteY10-412" fmla="*/ 1 h 331895"/>
                  <a:gd name="connsiteX11-413" fmla="*/ 73841 w 1500198"/>
                  <a:gd name="connsiteY11-414" fmla="*/ 0 h 331895"/>
                  <a:gd name="connsiteX0-415" fmla="*/ 73841 w 1500198"/>
                  <a:gd name="connsiteY0-416" fmla="*/ 0 h 331895"/>
                  <a:gd name="connsiteX1-417" fmla="*/ 1293652 w 1500198"/>
                  <a:gd name="connsiteY1-418" fmla="*/ 0 h 331895"/>
                  <a:gd name="connsiteX2-419" fmla="*/ 1397008 w 1500198"/>
                  <a:gd name="connsiteY2-420" fmla="*/ 21628 h 331895"/>
                  <a:gd name="connsiteX3-421" fmla="*/ 1500197 w 1500198"/>
                  <a:gd name="connsiteY3-422" fmla="*/ 73842 h 331895"/>
                  <a:gd name="connsiteX4-423" fmla="*/ 1500198 w 1500198"/>
                  <a:gd name="connsiteY4-424" fmla="*/ 241736 h 331895"/>
                  <a:gd name="connsiteX5-425" fmla="*/ 1500198 w 1500198"/>
                  <a:gd name="connsiteY5-426" fmla="*/ 241736 h 331895"/>
                  <a:gd name="connsiteX6-427" fmla="*/ 1500198 w 1500198"/>
                  <a:gd name="connsiteY6-428" fmla="*/ 179408 h 331895"/>
                  <a:gd name="connsiteX7-429" fmla="*/ 0 w 1500198"/>
                  <a:gd name="connsiteY7-430" fmla="*/ 241736 h 331895"/>
                  <a:gd name="connsiteX8-431" fmla="*/ 0 w 1500198"/>
                  <a:gd name="connsiteY8-432" fmla="*/ 73841 h 331895"/>
                  <a:gd name="connsiteX9-433" fmla="*/ 21628 w 1500198"/>
                  <a:gd name="connsiteY9-434" fmla="*/ 21628 h 331895"/>
                  <a:gd name="connsiteX10-435" fmla="*/ 73842 w 1500198"/>
                  <a:gd name="connsiteY10-436" fmla="*/ 1 h 331895"/>
                  <a:gd name="connsiteX11-437" fmla="*/ 73841 w 1500198"/>
                  <a:gd name="connsiteY11-438" fmla="*/ 0 h 331895"/>
                  <a:gd name="connsiteX0-439" fmla="*/ 73841 w 1500198"/>
                  <a:gd name="connsiteY0-440" fmla="*/ 0 h 331895"/>
                  <a:gd name="connsiteX1-441" fmla="*/ 1293652 w 1500198"/>
                  <a:gd name="connsiteY1-442" fmla="*/ 0 h 331895"/>
                  <a:gd name="connsiteX2-443" fmla="*/ 1397008 w 1500198"/>
                  <a:gd name="connsiteY2-444" fmla="*/ 21628 h 331895"/>
                  <a:gd name="connsiteX3-445" fmla="*/ 1500197 w 1500198"/>
                  <a:gd name="connsiteY3-446" fmla="*/ 73842 h 331895"/>
                  <a:gd name="connsiteX4-447" fmla="*/ 1500198 w 1500198"/>
                  <a:gd name="connsiteY4-448" fmla="*/ 241736 h 331895"/>
                  <a:gd name="connsiteX5-449" fmla="*/ 1500198 w 1500198"/>
                  <a:gd name="connsiteY5-450" fmla="*/ 241736 h 331895"/>
                  <a:gd name="connsiteX6-451" fmla="*/ 1500198 w 1500198"/>
                  <a:gd name="connsiteY6-452" fmla="*/ 179408 h 331895"/>
                  <a:gd name="connsiteX7-453" fmla="*/ 0 w 1500198"/>
                  <a:gd name="connsiteY7-454" fmla="*/ 241736 h 331895"/>
                  <a:gd name="connsiteX8-455" fmla="*/ 0 w 1500198"/>
                  <a:gd name="connsiteY8-456" fmla="*/ 73841 h 331895"/>
                  <a:gd name="connsiteX9-457" fmla="*/ 21628 w 1500198"/>
                  <a:gd name="connsiteY9-458" fmla="*/ 21628 h 331895"/>
                  <a:gd name="connsiteX10-459" fmla="*/ 31889 w 1500198"/>
                  <a:gd name="connsiteY10-460" fmla="*/ 22195 h 331895"/>
                  <a:gd name="connsiteX11-461" fmla="*/ 73842 w 1500198"/>
                  <a:gd name="connsiteY11-462" fmla="*/ 1 h 331895"/>
                  <a:gd name="connsiteX12-463" fmla="*/ 73841 w 1500198"/>
                  <a:gd name="connsiteY12-464" fmla="*/ 0 h 331895"/>
                  <a:gd name="connsiteX0-465" fmla="*/ 73841 w 1500198"/>
                  <a:gd name="connsiteY0-466" fmla="*/ 0 h 331895"/>
                  <a:gd name="connsiteX1-467" fmla="*/ 1293652 w 1500198"/>
                  <a:gd name="connsiteY1-468" fmla="*/ 0 h 331895"/>
                  <a:gd name="connsiteX2-469" fmla="*/ 1397008 w 1500198"/>
                  <a:gd name="connsiteY2-470" fmla="*/ 21628 h 331895"/>
                  <a:gd name="connsiteX3-471" fmla="*/ 1500197 w 1500198"/>
                  <a:gd name="connsiteY3-472" fmla="*/ 73842 h 331895"/>
                  <a:gd name="connsiteX4-473" fmla="*/ 1500198 w 1500198"/>
                  <a:gd name="connsiteY4-474" fmla="*/ 241736 h 331895"/>
                  <a:gd name="connsiteX5-475" fmla="*/ 1500198 w 1500198"/>
                  <a:gd name="connsiteY5-476" fmla="*/ 241736 h 331895"/>
                  <a:gd name="connsiteX6-477" fmla="*/ 1500198 w 1500198"/>
                  <a:gd name="connsiteY6-478" fmla="*/ 179408 h 331895"/>
                  <a:gd name="connsiteX7-479" fmla="*/ 0 w 1500198"/>
                  <a:gd name="connsiteY7-480" fmla="*/ 241736 h 331895"/>
                  <a:gd name="connsiteX8-481" fmla="*/ 0 w 1500198"/>
                  <a:gd name="connsiteY8-482" fmla="*/ 73841 h 331895"/>
                  <a:gd name="connsiteX9-483" fmla="*/ 21628 w 1500198"/>
                  <a:gd name="connsiteY9-484" fmla="*/ 21628 h 331895"/>
                  <a:gd name="connsiteX10-485" fmla="*/ 31889 w 1500198"/>
                  <a:gd name="connsiteY10-486" fmla="*/ 22195 h 331895"/>
                  <a:gd name="connsiteX11-487" fmla="*/ 73842 w 1500198"/>
                  <a:gd name="connsiteY11-488" fmla="*/ 1 h 331895"/>
                  <a:gd name="connsiteX12-489" fmla="*/ 73841 w 1500198"/>
                  <a:gd name="connsiteY12-490" fmla="*/ 0 h 331895"/>
                  <a:gd name="connsiteX0-491" fmla="*/ 162756 w 1500198"/>
                  <a:gd name="connsiteY0-492" fmla="*/ 0 h 331895"/>
                  <a:gd name="connsiteX1-493" fmla="*/ 1293652 w 1500198"/>
                  <a:gd name="connsiteY1-494" fmla="*/ 0 h 331895"/>
                  <a:gd name="connsiteX2-495" fmla="*/ 1397008 w 1500198"/>
                  <a:gd name="connsiteY2-496" fmla="*/ 21628 h 331895"/>
                  <a:gd name="connsiteX3-497" fmla="*/ 1500197 w 1500198"/>
                  <a:gd name="connsiteY3-498" fmla="*/ 73842 h 331895"/>
                  <a:gd name="connsiteX4-499" fmla="*/ 1500198 w 1500198"/>
                  <a:gd name="connsiteY4-500" fmla="*/ 241736 h 331895"/>
                  <a:gd name="connsiteX5-501" fmla="*/ 1500198 w 1500198"/>
                  <a:gd name="connsiteY5-502" fmla="*/ 241736 h 331895"/>
                  <a:gd name="connsiteX6-503" fmla="*/ 1500198 w 1500198"/>
                  <a:gd name="connsiteY6-504" fmla="*/ 179408 h 331895"/>
                  <a:gd name="connsiteX7-505" fmla="*/ 0 w 1500198"/>
                  <a:gd name="connsiteY7-506" fmla="*/ 241736 h 331895"/>
                  <a:gd name="connsiteX8-507" fmla="*/ 0 w 1500198"/>
                  <a:gd name="connsiteY8-508" fmla="*/ 73841 h 331895"/>
                  <a:gd name="connsiteX9-509" fmla="*/ 21628 w 1500198"/>
                  <a:gd name="connsiteY9-510" fmla="*/ 21628 h 331895"/>
                  <a:gd name="connsiteX10-511" fmla="*/ 31889 w 1500198"/>
                  <a:gd name="connsiteY10-512" fmla="*/ 22195 h 331895"/>
                  <a:gd name="connsiteX11-513" fmla="*/ 73842 w 1500198"/>
                  <a:gd name="connsiteY11-514" fmla="*/ 1 h 331895"/>
                  <a:gd name="connsiteX12-515" fmla="*/ 162756 w 1500198"/>
                  <a:gd name="connsiteY12-516" fmla="*/ 0 h 331895"/>
                  <a:gd name="connsiteX0-517" fmla="*/ 73842 w 1500198"/>
                  <a:gd name="connsiteY0-518" fmla="*/ 3699 h 335593"/>
                  <a:gd name="connsiteX1-519" fmla="*/ 1293652 w 1500198"/>
                  <a:gd name="connsiteY1-520" fmla="*/ 3698 h 335593"/>
                  <a:gd name="connsiteX2-521" fmla="*/ 1397008 w 1500198"/>
                  <a:gd name="connsiteY2-522" fmla="*/ 25326 h 335593"/>
                  <a:gd name="connsiteX3-523" fmla="*/ 1500197 w 1500198"/>
                  <a:gd name="connsiteY3-524" fmla="*/ 77540 h 335593"/>
                  <a:gd name="connsiteX4-525" fmla="*/ 1500198 w 1500198"/>
                  <a:gd name="connsiteY4-526" fmla="*/ 245434 h 335593"/>
                  <a:gd name="connsiteX5-527" fmla="*/ 1500198 w 1500198"/>
                  <a:gd name="connsiteY5-528" fmla="*/ 245434 h 335593"/>
                  <a:gd name="connsiteX6-529" fmla="*/ 1500198 w 1500198"/>
                  <a:gd name="connsiteY6-530" fmla="*/ 183106 h 335593"/>
                  <a:gd name="connsiteX7-531" fmla="*/ 0 w 1500198"/>
                  <a:gd name="connsiteY7-532" fmla="*/ 245434 h 335593"/>
                  <a:gd name="connsiteX8-533" fmla="*/ 0 w 1500198"/>
                  <a:gd name="connsiteY8-534" fmla="*/ 77539 h 335593"/>
                  <a:gd name="connsiteX9-535" fmla="*/ 21628 w 1500198"/>
                  <a:gd name="connsiteY9-536" fmla="*/ 25326 h 335593"/>
                  <a:gd name="connsiteX10-537" fmla="*/ 31889 w 1500198"/>
                  <a:gd name="connsiteY10-538" fmla="*/ 25893 h 335593"/>
                  <a:gd name="connsiteX11-539" fmla="*/ 73842 w 1500198"/>
                  <a:gd name="connsiteY11-540" fmla="*/ 3699 h 335593"/>
                  <a:gd name="connsiteX0-541" fmla="*/ 73842 w 1500198"/>
                  <a:gd name="connsiteY0-542" fmla="*/ 3699 h 335593"/>
                  <a:gd name="connsiteX1-543" fmla="*/ 1293652 w 1500198"/>
                  <a:gd name="connsiteY1-544" fmla="*/ 3698 h 335593"/>
                  <a:gd name="connsiteX2-545" fmla="*/ 1397008 w 1500198"/>
                  <a:gd name="connsiteY2-546" fmla="*/ 25326 h 335593"/>
                  <a:gd name="connsiteX3-547" fmla="*/ 1500197 w 1500198"/>
                  <a:gd name="connsiteY3-548" fmla="*/ 77540 h 335593"/>
                  <a:gd name="connsiteX4-549" fmla="*/ 1500198 w 1500198"/>
                  <a:gd name="connsiteY4-550" fmla="*/ 245434 h 335593"/>
                  <a:gd name="connsiteX5-551" fmla="*/ 1500198 w 1500198"/>
                  <a:gd name="connsiteY5-552" fmla="*/ 245434 h 335593"/>
                  <a:gd name="connsiteX6-553" fmla="*/ 1500198 w 1500198"/>
                  <a:gd name="connsiteY6-554" fmla="*/ 183106 h 335593"/>
                  <a:gd name="connsiteX7-555" fmla="*/ 0 w 1500198"/>
                  <a:gd name="connsiteY7-556" fmla="*/ 245434 h 335593"/>
                  <a:gd name="connsiteX8-557" fmla="*/ 0 w 1500198"/>
                  <a:gd name="connsiteY8-558" fmla="*/ 77539 h 335593"/>
                  <a:gd name="connsiteX9-559" fmla="*/ 21628 w 1500198"/>
                  <a:gd name="connsiteY9-560" fmla="*/ 25326 h 335593"/>
                  <a:gd name="connsiteX10-561" fmla="*/ 31889 w 1500198"/>
                  <a:gd name="connsiteY10-562" fmla="*/ 25893 h 335593"/>
                  <a:gd name="connsiteX11-563" fmla="*/ 73842 w 1500198"/>
                  <a:gd name="connsiteY11-564" fmla="*/ 3699 h 335593"/>
                  <a:gd name="connsiteX0-565" fmla="*/ 73842 w 1500198"/>
                  <a:gd name="connsiteY0-566" fmla="*/ 3699 h 335593"/>
                  <a:gd name="connsiteX1-567" fmla="*/ 1293652 w 1500198"/>
                  <a:gd name="connsiteY1-568" fmla="*/ 3698 h 335593"/>
                  <a:gd name="connsiteX2-569" fmla="*/ 1397008 w 1500198"/>
                  <a:gd name="connsiteY2-570" fmla="*/ 25326 h 335593"/>
                  <a:gd name="connsiteX3-571" fmla="*/ 1500197 w 1500198"/>
                  <a:gd name="connsiteY3-572" fmla="*/ 77540 h 335593"/>
                  <a:gd name="connsiteX4-573" fmla="*/ 1500198 w 1500198"/>
                  <a:gd name="connsiteY4-574" fmla="*/ 245434 h 335593"/>
                  <a:gd name="connsiteX5-575" fmla="*/ 1500198 w 1500198"/>
                  <a:gd name="connsiteY5-576" fmla="*/ 245434 h 335593"/>
                  <a:gd name="connsiteX6-577" fmla="*/ 1500198 w 1500198"/>
                  <a:gd name="connsiteY6-578" fmla="*/ 183106 h 335593"/>
                  <a:gd name="connsiteX7-579" fmla="*/ 0 w 1500198"/>
                  <a:gd name="connsiteY7-580" fmla="*/ 245434 h 335593"/>
                  <a:gd name="connsiteX8-581" fmla="*/ 0 w 1500198"/>
                  <a:gd name="connsiteY8-582" fmla="*/ 77539 h 335593"/>
                  <a:gd name="connsiteX9-583" fmla="*/ 21628 w 1500198"/>
                  <a:gd name="connsiteY9-584" fmla="*/ 25326 h 335593"/>
                  <a:gd name="connsiteX10-585" fmla="*/ 31889 w 1500198"/>
                  <a:gd name="connsiteY10-586" fmla="*/ 25893 h 335593"/>
                  <a:gd name="connsiteX11-587" fmla="*/ 73842 w 1500198"/>
                  <a:gd name="connsiteY11-588" fmla="*/ 3699 h 335593"/>
                  <a:gd name="connsiteX0-589" fmla="*/ 73842 w 1500198"/>
                  <a:gd name="connsiteY0-590" fmla="*/ 3699 h 335593"/>
                  <a:gd name="connsiteX1-591" fmla="*/ 1293652 w 1500198"/>
                  <a:gd name="connsiteY1-592" fmla="*/ 3698 h 335593"/>
                  <a:gd name="connsiteX2-593" fmla="*/ 1397008 w 1500198"/>
                  <a:gd name="connsiteY2-594" fmla="*/ 25326 h 335593"/>
                  <a:gd name="connsiteX3-595" fmla="*/ 1500197 w 1500198"/>
                  <a:gd name="connsiteY3-596" fmla="*/ 77540 h 335593"/>
                  <a:gd name="connsiteX4-597" fmla="*/ 1500198 w 1500198"/>
                  <a:gd name="connsiteY4-598" fmla="*/ 245434 h 335593"/>
                  <a:gd name="connsiteX5-599" fmla="*/ 1500198 w 1500198"/>
                  <a:gd name="connsiteY5-600" fmla="*/ 245434 h 335593"/>
                  <a:gd name="connsiteX6-601" fmla="*/ 1500198 w 1500198"/>
                  <a:gd name="connsiteY6-602" fmla="*/ 183106 h 335593"/>
                  <a:gd name="connsiteX7-603" fmla="*/ 0 w 1500198"/>
                  <a:gd name="connsiteY7-604" fmla="*/ 245434 h 335593"/>
                  <a:gd name="connsiteX8-605" fmla="*/ 0 w 1500198"/>
                  <a:gd name="connsiteY8-606" fmla="*/ 77539 h 335593"/>
                  <a:gd name="connsiteX9-607" fmla="*/ 21628 w 1500198"/>
                  <a:gd name="connsiteY9-608" fmla="*/ 25326 h 335593"/>
                  <a:gd name="connsiteX10-609" fmla="*/ 31889 w 1500198"/>
                  <a:gd name="connsiteY10-610" fmla="*/ 25893 h 335593"/>
                  <a:gd name="connsiteX11-611" fmla="*/ 73842 w 1500198"/>
                  <a:gd name="connsiteY11-612" fmla="*/ 3699 h 335593"/>
                  <a:gd name="connsiteX0-613" fmla="*/ 145710 w 1500198"/>
                  <a:gd name="connsiteY0-614" fmla="*/ 16160 h 331895"/>
                  <a:gd name="connsiteX1-615" fmla="*/ 1293652 w 1500198"/>
                  <a:gd name="connsiteY1-616" fmla="*/ 0 h 331895"/>
                  <a:gd name="connsiteX2-617" fmla="*/ 1397008 w 1500198"/>
                  <a:gd name="connsiteY2-618" fmla="*/ 21628 h 331895"/>
                  <a:gd name="connsiteX3-619" fmla="*/ 1500197 w 1500198"/>
                  <a:gd name="connsiteY3-620" fmla="*/ 73842 h 331895"/>
                  <a:gd name="connsiteX4-621" fmla="*/ 1500198 w 1500198"/>
                  <a:gd name="connsiteY4-622" fmla="*/ 241736 h 331895"/>
                  <a:gd name="connsiteX5-623" fmla="*/ 1500198 w 1500198"/>
                  <a:gd name="connsiteY5-624" fmla="*/ 241736 h 331895"/>
                  <a:gd name="connsiteX6-625" fmla="*/ 1500198 w 1500198"/>
                  <a:gd name="connsiteY6-626" fmla="*/ 179408 h 331895"/>
                  <a:gd name="connsiteX7-627" fmla="*/ 0 w 1500198"/>
                  <a:gd name="connsiteY7-628" fmla="*/ 241736 h 331895"/>
                  <a:gd name="connsiteX8-629" fmla="*/ 0 w 1500198"/>
                  <a:gd name="connsiteY8-630" fmla="*/ 73841 h 331895"/>
                  <a:gd name="connsiteX9-631" fmla="*/ 21628 w 1500198"/>
                  <a:gd name="connsiteY9-632" fmla="*/ 21628 h 331895"/>
                  <a:gd name="connsiteX10-633" fmla="*/ 31889 w 1500198"/>
                  <a:gd name="connsiteY10-634" fmla="*/ 22195 h 331895"/>
                  <a:gd name="connsiteX11-635" fmla="*/ 145710 w 1500198"/>
                  <a:gd name="connsiteY11-636" fmla="*/ 16160 h 331895"/>
                  <a:gd name="connsiteX0-637" fmla="*/ 145710 w 1500198"/>
                  <a:gd name="connsiteY0-638" fmla="*/ 16160 h 331895"/>
                  <a:gd name="connsiteX1-639" fmla="*/ 1293652 w 1500198"/>
                  <a:gd name="connsiteY1-640" fmla="*/ 0 h 331895"/>
                  <a:gd name="connsiteX2-641" fmla="*/ 1397008 w 1500198"/>
                  <a:gd name="connsiteY2-642" fmla="*/ 21628 h 331895"/>
                  <a:gd name="connsiteX3-643" fmla="*/ 1500197 w 1500198"/>
                  <a:gd name="connsiteY3-644" fmla="*/ 73842 h 331895"/>
                  <a:gd name="connsiteX4-645" fmla="*/ 1500198 w 1500198"/>
                  <a:gd name="connsiteY4-646" fmla="*/ 241736 h 331895"/>
                  <a:gd name="connsiteX5-647" fmla="*/ 1500198 w 1500198"/>
                  <a:gd name="connsiteY5-648" fmla="*/ 241736 h 331895"/>
                  <a:gd name="connsiteX6-649" fmla="*/ 1500198 w 1500198"/>
                  <a:gd name="connsiteY6-650" fmla="*/ 179408 h 331895"/>
                  <a:gd name="connsiteX7-651" fmla="*/ 0 w 1500198"/>
                  <a:gd name="connsiteY7-652" fmla="*/ 241736 h 331895"/>
                  <a:gd name="connsiteX8-653" fmla="*/ 0 w 1500198"/>
                  <a:gd name="connsiteY8-654" fmla="*/ 73841 h 331895"/>
                  <a:gd name="connsiteX9-655" fmla="*/ 21628 w 1500198"/>
                  <a:gd name="connsiteY9-656" fmla="*/ 21628 h 331895"/>
                  <a:gd name="connsiteX10-657" fmla="*/ 31889 w 1500198"/>
                  <a:gd name="connsiteY10-658" fmla="*/ 22195 h 331895"/>
                  <a:gd name="connsiteX11-659" fmla="*/ 145710 w 1500198"/>
                  <a:gd name="connsiteY11-660" fmla="*/ 16160 h 331895"/>
                  <a:gd name="connsiteX0-661" fmla="*/ 145710 w 1500198"/>
                  <a:gd name="connsiteY0-662" fmla="*/ 16160 h 331895"/>
                  <a:gd name="connsiteX1-663" fmla="*/ 1293652 w 1500198"/>
                  <a:gd name="connsiteY1-664" fmla="*/ 0 h 331895"/>
                  <a:gd name="connsiteX2-665" fmla="*/ 1397008 w 1500198"/>
                  <a:gd name="connsiteY2-666" fmla="*/ 21628 h 331895"/>
                  <a:gd name="connsiteX3-667" fmla="*/ 1500197 w 1500198"/>
                  <a:gd name="connsiteY3-668" fmla="*/ 73842 h 331895"/>
                  <a:gd name="connsiteX4-669" fmla="*/ 1500198 w 1500198"/>
                  <a:gd name="connsiteY4-670" fmla="*/ 241736 h 331895"/>
                  <a:gd name="connsiteX5-671" fmla="*/ 1500198 w 1500198"/>
                  <a:gd name="connsiteY5-672" fmla="*/ 241736 h 331895"/>
                  <a:gd name="connsiteX6-673" fmla="*/ 1500198 w 1500198"/>
                  <a:gd name="connsiteY6-674" fmla="*/ 179408 h 331895"/>
                  <a:gd name="connsiteX7-675" fmla="*/ 0 w 1500198"/>
                  <a:gd name="connsiteY7-676" fmla="*/ 241736 h 331895"/>
                  <a:gd name="connsiteX8-677" fmla="*/ 0 w 1500198"/>
                  <a:gd name="connsiteY8-678" fmla="*/ 73841 h 331895"/>
                  <a:gd name="connsiteX9-679" fmla="*/ 21628 w 1500198"/>
                  <a:gd name="connsiteY9-680" fmla="*/ 21628 h 331895"/>
                  <a:gd name="connsiteX10-681" fmla="*/ 31889 w 1500198"/>
                  <a:gd name="connsiteY10-682" fmla="*/ 22195 h 331895"/>
                  <a:gd name="connsiteX11-683" fmla="*/ 145710 w 1500198"/>
                  <a:gd name="connsiteY11-684" fmla="*/ 16160 h 331895"/>
                  <a:gd name="connsiteX0-685" fmla="*/ 476904 w 1537904"/>
                  <a:gd name="connsiteY0-686" fmla="*/ 69497 h 331895"/>
                  <a:gd name="connsiteX1-687" fmla="*/ 1331358 w 1537904"/>
                  <a:gd name="connsiteY1-688" fmla="*/ 0 h 331895"/>
                  <a:gd name="connsiteX2-689" fmla="*/ 1434714 w 1537904"/>
                  <a:gd name="connsiteY2-690" fmla="*/ 21628 h 331895"/>
                  <a:gd name="connsiteX3-691" fmla="*/ 1537903 w 1537904"/>
                  <a:gd name="connsiteY3-692" fmla="*/ 73842 h 331895"/>
                  <a:gd name="connsiteX4-693" fmla="*/ 1537904 w 1537904"/>
                  <a:gd name="connsiteY4-694" fmla="*/ 241736 h 331895"/>
                  <a:gd name="connsiteX5-695" fmla="*/ 1537904 w 1537904"/>
                  <a:gd name="connsiteY5-696" fmla="*/ 241736 h 331895"/>
                  <a:gd name="connsiteX6-697" fmla="*/ 1537904 w 1537904"/>
                  <a:gd name="connsiteY6-698" fmla="*/ 179408 h 331895"/>
                  <a:gd name="connsiteX7-699" fmla="*/ 37706 w 1537904"/>
                  <a:gd name="connsiteY7-700" fmla="*/ 241736 h 331895"/>
                  <a:gd name="connsiteX8-701" fmla="*/ 37706 w 1537904"/>
                  <a:gd name="connsiteY8-702" fmla="*/ 73841 h 331895"/>
                  <a:gd name="connsiteX9-703" fmla="*/ 59334 w 1537904"/>
                  <a:gd name="connsiteY9-704" fmla="*/ 21628 h 331895"/>
                  <a:gd name="connsiteX10-705" fmla="*/ 69595 w 1537904"/>
                  <a:gd name="connsiteY10-706" fmla="*/ 22195 h 331895"/>
                  <a:gd name="connsiteX11-707" fmla="*/ 476904 w 1537904"/>
                  <a:gd name="connsiteY11-708" fmla="*/ 69497 h 331895"/>
                  <a:gd name="connsiteX0-709" fmla="*/ 242525 w 1504421"/>
                  <a:gd name="connsiteY0-710" fmla="*/ 3038 h 331895"/>
                  <a:gd name="connsiteX1-711" fmla="*/ 1297875 w 1504421"/>
                  <a:gd name="connsiteY1-712" fmla="*/ 0 h 331895"/>
                  <a:gd name="connsiteX2-713" fmla="*/ 1401231 w 1504421"/>
                  <a:gd name="connsiteY2-714" fmla="*/ 21628 h 331895"/>
                  <a:gd name="connsiteX3-715" fmla="*/ 1504420 w 1504421"/>
                  <a:gd name="connsiteY3-716" fmla="*/ 73842 h 331895"/>
                  <a:gd name="connsiteX4-717" fmla="*/ 1504421 w 1504421"/>
                  <a:gd name="connsiteY4-718" fmla="*/ 241736 h 331895"/>
                  <a:gd name="connsiteX5-719" fmla="*/ 1504421 w 1504421"/>
                  <a:gd name="connsiteY5-720" fmla="*/ 241736 h 331895"/>
                  <a:gd name="connsiteX6-721" fmla="*/ 1504421 w 1504421"/>
                  <a:gd name="connsiteY6-722" fmla="*/ 179408 h 331895"/>
                  <a:gd name="connsiteX7-723" fmla="*/ 4223 w 1504421"/>
                  <a:gd name="connsiteY7-724" fmla="*/ 241736 h 331895"/>
                  <a:gd name="connsiteX8-725" fmla="*/ 4223 w 1504421"/>
                  <a:gd name="connsiteY8-726" fmla="*/ 73841 h 331895"/>
                  <a:gd name="connsiteX9-727" fmla="*/ 25851 w 1504421"/>
                  <a:gd name="connsiteY9-728" fmla="*/ 21628 h 331895"/>
                  <a:gd name="connsiteX10-729" fmla="*/ 36112 w 1504421"/>
                  <a:gd name="connsiteY10-730" fmla="*/ 22195 h 331895"/>
                  <a:gd name="connsiteX11-731" fmla="*/ 242525 w 1504421"/>
                  <a:gd name="connsiteY11-732" fmla="*/ 3038 h 331895"/>
                  <a:gd name="connsiteX0-733" fmla="*/ 242525 w 1504421"/>
                  <a:gd name="connsiteY0-734" fmla="*/ 4588 h 333445"/>
                  <a:gd name="connsiteX1-735" fmla="*/ 1297875 w 1504421"/>
                  <a:gd name="connsiteY1-736" fmla="*/ 1550 h 333445"/>
                  <a:gd name="connsiteX2-737" fmla="*/ 1401231 w 1504421"/>
                  <a:gd name="connsiteY2-738" fmla="*/ 23178 h 333445"/>
                  <a:gd name="connsiteX3-739" fmla="*/ 1504420 w 1504421"/>
                  <a:gd name="connsiteY3-740" fmla="*/ 75392 h 333445"/>
                  <a:gd name="connsiteX4-741" fmla="*/ 1504421 w 1504421"/>
                  <a:gd name="connsiteY4-742" fmla="*/ 243286 h 333445"/>
                  <a:gd name="connsiteX5-743" fmla="*/ 1504421 w 1504421"/>
                  <a:gd name="connsiteY5-744" fmla="*/ 243286 h 333445"/>
                  <a:gd name="connsiteX6-745" fmla="*/ 1504421 w 1504421"/>
                  <a:gd name="connsiteY6-746" fmla="*/ 180958 h 333445"/>
                  <a:gd name="connsiteX7-747" fmla="*/ 4223 w 1504421"/>
                  <a:gd name="connsiteY7-748" fmla="*/ 243286 h 333445"/>
                  <a:gd name="connsiteX8-749" fmla="*/ 4223 w 1504421"/>
                  <a:gd name="connsiteY8-750" fmla="*/ 75391 h 333445"/>
                  <a:gd name="connsiteX9-751" fmla="*/ 25851 w 1504421"/>
                  <a:gd name="connsiteY9-752" fmla="*/ 23178 h 333445"/>
                  <a:gd name="connsiteX10-753" fmla="*/ 36112 w 1504421"/>
                  <a:gd name="connsiteY10-754" fmla="*/ 23745 h 333445"/>
                  <a:gd name="connsiteX11-755" fmla="*/ 242525 w 1504421"/>
                  <a:gd name="connsiteY11-756" fmla="*/ 4588 h 333445"/>
                  <a:gd name="connsiteX0-757" fmla="*/ 238302 w 1500198"/>
                  <a:gd name="connsiteY0-758" fmla="*/ 4588 h 333445"/>
                  <a:gd name="connsiteX1-759" fmla="*/ 1293652 w 1500198"/>
                  <a:gd name="connsiteY1-760" fmla="*/ 1550 h 333445"/>
                  <a:gd name="connsiteX2-761" fmla="*/ 1397008 w 1500198"/>
                  <a:gd name="connsiteY2-762" fmla="*/ 23178 h 333445"/>
                  <a:gd name="connsiteX3-763" fmla="*/ 1500197 w 1500198"/>
                  <a:gd name="connsiteY3-764" fmla="*/ 75392 h 333445"/>
                  <a:gd name="connsiteX4-765" fmla="*/ 1500198 w 1500198"/>
                  <a:gd name="connsiteY4-766" fmla="*/ 243286 h 333445"/>
                  <a:gd name="connsiteX5-767" fmla="*/ 1500198 w 1500198"/>
                  <a:gd name="connsiteY5-768" fmla="*/ 243286 h 333445"/>
                  <a:gd name="connsiteX6-769" fmla="*/ 1500198 w 1500198"/>
                  <a:gd name="connsiteY6-770" fmla="*/ 180958 h 333445"/>
                  <a:gd name="connsiteX7-771" fmla="*/ 0 w 1500198"/>
                  <a:gd name="connsiteY7-772" fmla="*/ 243286 h 333445"/>
                  <a:gd name="connsiteX8-773" fmla="*/ 0 w 1500198"/>
                  <a:gd name="connsiteY8-774" fmla="*/ 75391 h 333445"/>
                  <a:gd name="connsiteX9-775" fmla="*/ 21628 w 1500198"/>
                  <a:gd name="connsiteY9-776" fmla="*/ 23178 h 333445"/>
                  <a:gd name="connsiteX10-777" fmla="*/ 342424 w 1500198"/>
                  <a:gd name="connsiteY10-778" fmla="*/ 85344 h 333445"/>
                  <a:gd name="connsiteX11-779" fmla="*/ 238302 w 1500198"/>
                  <a:gd name="connsiteY11-780" fmla="*/ 4588 h 333445"/>
                  <a:gd name="connsiteX0-781" fmla="*/ 238302 w 1500198"/>
                  <a:gd name="connsiteY0-782" fmla="*/ 3038 h 331895"/>
                  <a:gd name="connsiteX1-783" fmla="*/ 1293652 w 1500198"/>
                  <a:gd name="connsiteY1-784" fmla="*/ 0 h 331895"/>
                  <a:gd name="connsiteX2-785" fmla="*/ 1397008 w 1500198"/>
                  <a:gd name="connsiteY2-786" fmla="*/ 21628 h 331895"/>
                  <a:gd name="connsiteX3-787" fmla="*/ 1500197 w 1500198"/>
                  <a:gd name="connsiteY3-788" fmla="*/ 73842 h 331895"/>
                  <a:gd name="connsiteX4-789" fmla="*/ 1500198 w 1500198"/>
                  <a:gd name="connsiteY4-790" fmla="*/ 241736 h 331895"/>
                  <a:gd name="connsiteX5-791" fmla="*/ 1500198 w 1500198"/>
                  <a:gd name="connsiteY5-792" fmla="*/ 241736 h 331895"/>
                  <a:gd name="connsiteX6-793" fmla="*/ 1500198 w 1500198"/>
                  <a:gd name="connsiteY6-794" fmla="*/ 179408 h 331895"/>
                  <a:gd name="connsiteX7-795" fmla="*/ 0 w 1500198"/>
                  <a:gd name="connsiteY7-796" fmla="*/ 241736 h 331895"/>
                  <a:gd name="connsiteX8-797" fmla="*/ 0 w 1500198"/>
                  <a:gd name="connsiteY8-798" fmla="*/ 73841 h 331895"/>
                  <a:gd name="connsiteX9-799" fmla="*/ 21628 w 1500198"/>
                  <a:gd name="connsiteY9-800" fmla="*/ 21628 h 331895"/>
                  <a:gd name="connsiteX10-801" fmla="*/ 238302 w 1500198"/>
                  <a:gd name="connsiteY10-802" fmla="*/ 3038 h 331895"/>
                  <a:gd name="connsiteX0-803" fmla="*/ 238302 w 1500198"/>
                  <a:gd name="connsiteY0-804" fmla="*/ 3038 h 331895"/>
                  <a:gd name="connsiteX1-805" fmla="*/ 1293652 w 1500198"/>
                  <a:gd name="connsiteY1-806" fmla="*/ 0 h 331895"/>
                  <a:gd name="connsiteX2-807" fmla="*/ 1397008 w 1500198"/>
                  <a:gd name="connsiteY2-808" fmla="*/ 21628 h 331895"/>
                  <a:gd name="connsiteX3-809" fmla="*/ 1500197 w 1500198"/>
                  <a:gd name="connsiteY3-810" fmla="*/ 73842 h 331895"/>
                  <a:gd name="connsiteX4-811" fmla="*/ 1500198 w 1500198"/>
                  <a:gd name="connsiteY4-812" fmla="*/ 241736 h 331895"/>
                  <a:gd name="connsiteX5-813" fmla="*/ 1500198 w 1500198"/>
                  <a:gd name="connsiteY5-814" fmla="*/ 241736 h 331895"/>
                  <a:gd name="connsiteX6-815" fmla="*/ 1500198 w 1500198"/>
                  <a:gd name="connsiteY6-816" fmla="*/ 179408 h 331895"/>
                  <a:gd name="connsiteX7-817" fmla="*/ 0 w 1500198"/>
                  <a:gd name="connsiteY7-818" fmla="*/ 241736 h 331895"/>
                  <a:gd name="connsiteX8-819" fmla="*/ 0 w 1500198"/>
                  <a:gd name="connsiteY8-820" fmla="*/ 73841 h 331895"/>
                  <a:gd name="connsiteX9-821" fmla="*/ 21628 w 1500198"/>
                  <a:gd name="connsiteY9-822" fmla="*/ 21628 h 331895"/>
                  <a:gd name="connsiteX10-823" fmla="*/ 238302 w 1500198"/>
                  <a:gd name="connsiteY10-824" fmla="*/ 3038 h 331895"/>
                  <a:gd name="connsiteX0-825" fmla="*/ 238302 w 1500198"/>
                  <a:gd name="connsiteY0-826" fmla="*/ 3038 h 331895"/>
                  <a:gd name="connsiteX1-827" fmla="*/ 1293652 w 1500198"/>
                  <a:gd name="connsiteY1-828" fmla="*/ 0 h 331895"/>
                  <a:gd name="connsiteX2-829" fmla="*/ 1397008 w 1500198"/>
                  <a:gd name="connsiteY2-830" fmla="*/ 21628 h 331895"/>
                  <a:gd name="connsiteX3-831" fmla="*/ 1500197 w 1500198"/>
                  <a:gd name="connsiteY3-832" fmla="*/ 73842 h 331895"/>
                  <a:gd name="connsiteX4-833" fmla="*/ 1500198 w 1500198"/>
                  <a:gd name="connsiteY4-834" fmla="*/ 241736 h 331895"/>
                  <a:gd name="connsiteX5-835" fmla="*/ 1500198 w 1500198"/>
                  <a:gd name="connsiteY5-836" fmla="*/ 241736 h 331895"/>
                  <a:gd name="connsiteX6-837" fmla="*/ 1500198 w 1500198"/>
                  <a:gd name="connsiteY6-838" fmla="*/ 179408 h 331895"/>
                  <a:gd name="connsiteX7-839" fmla="*/ 0 w 1500198"/>
                  <a:gd name="connsiteY7-840" fmla="*/ 241736 h 331895"/>
                  <a:gd name="connsiteX8-841" fmla="*/ 0 w 1500198"/>
                  <a:gd name="connsiteY8-842" fmla="*/ 73841 h 331895"/>
                  <a:gd name="connsiteX9-843" fmla="*/ 212829 w 1500198"/>
                  <a:gd name="connsiteY9-844" fmla="*/ 54311 h 331895"/>
                  <a:gd name="connsiteX10-845" fmla="*/ 238302 w 1500198"/>
                  <a:gd name="connsiteY10-846" fmla="*/ 3038 h 331895"/>
                  <a:gd name="connsiteX0-847" fmla="*/ 238302 w 1500198"/>
                  <a:gd name="connsiteY0-848" fmla="*/ 3038 h 331895"/>
                  <a:gd name="connsiteX1-849" fmla="*/ 1293652 w 1500198"/>
                  <a:gd name="connsiteY1-850" fmla="*/ 0 h 331895"/>
                  <a:gd name="connsiteX2-851" fmla="*/ 1397008 w 1500198"/>
                  <a:gd name="connsiteY2-852" fmla="*/ 21628 h 331895"/>
                  <a:gd name="connsiteX3-853" fmla="*/ 1500197 w 1500198"/>
                  <a:gd name="connsiteY3-854" fmla="*/ 73842 h 331895"/>
                  <a:gd name="connsiteX4-855" fmla="*/ 1500198 w 1500198"/>
                  <a:gd name="connsiteY4-856" fmla="*/ 241736 h 331895"/>
                  <a:gd name="connsiteX5-857" fmla="*/ 1500198 w 1500198"/>
                  <a:gd name="connsiteY5-858" fmla="*/ 241736 h 331895"/>
                  <a:gd name="connsiteX6-859" fmla="*/ 1500198 w 1500198"/>
                  <a:gd name="connsiteY6-860" fmla="*/ 179408 h 331895"/>
                  <a:gd name="connsiteX7-861" fmla="*/ 0 w 1500198"/>
                  <a:gd name="connsiteY7-862" fmla="*/ 241736 h 331895"/>
                  <a:gd name="connsiteX8-863" fmla="*/ 0 w 1500198"/>
                  <a:gd name="connsiteY8-864" fmla="*/ 73841 h 331895"/>
                  <a:gd name="connsiteX9-865" fmla="*/ 46029 w 1500198"/>
                  <a:gd name="connsiteY9-866" fmla="*/ 33292 h 331895"/>
                  <a:gd name="connsiteX10-867" fmla="*/ 238302 w 1500198"/>
                  <a:gd name="connsiteY10-868" fmla="*/ 3038 h 331895"/>
                </a:gdLst>
                <a:ahLst/>
                <a:cxnLst>
                  <a:cxn ang="0">
                    <a:pos x="connsiteX0-847" y="connsiteY0-848"/>
                  </a:cxn>
                  <a:cxn ang="0">
                    <a:pos x="connsiteX1-849" y="connsiteY1-850"/>
                  </a:cxn>
                  <a:cxn ang="0">
                    <a:pos x="connsiteX2-851" y="connsiteY2-852"/>
                  </a:cxn>
                  <a:cxn ang="0">
                    <a:pos x="connsiteX3-853" y="connsiteY3-854"/>
                  </a:cxn>
                  <a:cxn ang="0">
                    <a:pos x="connsiteX4-855" y="connsiteY4-856"/>
                  </a:cxn>
                  <a:cxn ang="0">
                    <a:pos x="connsiteX5-857" y="connsiteY5-858"/>
                  </a:cxn>
                  <a:cxn ang="0">
                    <a:pos x="connsiteX6-859" y="connsiteY6-860"/>
                  </a:cxn>
                  <a:cxn ang="0">
                    <a:pos x="connsiteX7-861" y="connsiteY7-862"/>
                  </a:cxn>
                  <a:cxn ang="0">
                    <a:pos x="connsiteX8-863" y="connsiteY8-864"/>
                  </a:cxn>
                  <a:cxn ang="0">
                    <a:pos x="connsiteX9-865" y="connsiteY9-866"/>
                  </a:cxn>
                  <a:cxn ang="0">
                    <a:pos x="connsiteX10-867" y="connsiteY10-868"/>
                  </a:cxn>
                </a:cxnLst>
                <a:rect l="l" t="t" r="r" b="b"/>
                <a:pathLst>
                  <a:path w="1500198" h="331895">
                    <a:moveTo>
                      <a:pt x="238302" y="3038"/>
                    </a:moveTo>
                    <a:lnTo>
                      <a:pt x="1293652" y="0"/>
                    </a:lnTo>
                    <a:cubicBezTo>
                      <a:pt x="1313236" y="0"/>
                      <a:pt x="1362584" y="9321"/>
                      <a:pt x="1397008" y="21628"/>
                    </a:cubicBezTo>
                    <a:cubicBezTo>
                      <a:pt x="1485177" y="34267"/>
                      <a:pt x="1500197" y="54258"/>
                      <a:pt x="1500197" y="73842"/>
                    </a:cubicBezTo>
                    <a:cubicBezTo>
                      <a:pt x="1500197" y="129807"/>
                      <a:pt x="1500198" y="185771"/>
                      <a:pt x="1500198" y="241736"/>
                    </a:cubicBezTo>
                    <a:lnTo>
                      <a:pt x="1500198" y="241736"/>
                    </a:lnTo>
                    <a:lnTo>
                      <a:pt x="1500198" y="179408"/>
                    </a:lnTo>
                    <a:cubicBezTo>
                      <a:pt x="1000132" y="179408"/>
                      <a:pt x="493607" y="331895"/>
                      <a:pt x="0" y="241736"/>
                    </a:cubicBezTo>
                    <a:lnTo>
                      <a:pt x="0" y="73841"/>
                    </a:lnTo>
                    <a:cubicBezTo>
                      <a:pt x="0" y="54257"/>
                      <a:pt x="32181" y="47139"/>
                      <a:pt x="46029" y="33292"/>
                    </a:cubicBezTo>
                    <a:cubicBezTo>
                      <a:pt x="85746" y="21492"/>
                      <a:pt x="26298" y="6643"/>
                      <a:pt x="238302" y="3038"/>
                    </a:cubicBezTo>
                    <a:close/>
                  </a:path>
                </a:pathLst>
              </a:custGeom>
              <a:solidFill>
                <a:sysClr val="window" lastClr="FFFFFF">
                  <a:alpha val="21000"/>
                </a:sysClr>
              </a:solidFill>
              <a:ln w="25400" cap="flat" cmpd="sng" algn="ctr">
                <a:noFill/>
                <a:prstDash val="solid"/>
              </a:ln>
              <a:effectLst/>
            </p:spPr>
            <p:txBody>
              <a:bodyPr anchor="ctr"/>
              <a:lstStyle/>
              <a:p>
                <a:pPr algn="ctr">
                  <a:spcBef>
                    <a:spcPts val="0"/>
                  </a:spcBef>
                  <a:spcAft>
                    <a:spcPts val="0"/>
                  </a:spcAft>
                  <a:defRPr/>
                </a:pPr>
                <a:endParaRPr lang="zh-CN" altLang="en-US" sz="1400" kern="0" dirty="0">
                  <a:solidFill>
                    <a:srgbClr val="000066"/>
                  </a:solidFill>
                  <a:latin typeface="Verdana" panose="020B0604030504040204"/>
                  <a:ea typeface="楷体" panose="02010609060101010101" pitchFamily="49" charset="-122"/>
                </a:endParaRPr>
              </a:p>
            </p:txBody>
          </p:sp>
        </p:grpSp>
        <p:sp>
          <p:nvSpPr>
            <p:cNvPr id="57" name="TextBox 28"/>
            <p:cNvSpPr txBox="1">
              <a:spLocks noChangeArrowheads="1"/>
            </p:cNvSpPr>
            <p:nvPr/>
          </p:nvSpPr>
          <p:spPr bwMode="auto">
            <a:xfrm>
              <a:off x="6072652" y="2448916"/>
              <a:ext cx="1698492" cy="452417"/>
            </a:xfrm>
            <a:prstGeom prst="rect">
              <a:avLst/>
            </a:prstGeom>
            <a:noFill/>
            <a:ln w="9525">
              <a:noFill/>
              <a:miter lim="800000"/>
            </a:ln>
          </p:spPr>
          <p:txBody>
            <a:bodyPr>
              <a:spAutoFit/>
            </a:bodyPr>
            <a:lstStyle/>
            <a:p>
              <a:pPr algn="ctr"/>
              <a:r>
                <a:rPr lang="zh-CN" altLang="en-US" sz="1400" b="1" dirty="0">
                  <a:solidFill>
                    <a:srgbClr val="000066"/>
                  </a:solidFill>
                  <a:latin typeface="楷体" panose="02010609060101010101" pitchFamily="49" charset="-122"/>
                  <a:ea typeface="楷体" panose="02010609060101010101" pitchFamily="49" charset="-122"/>
                </a:rPr>
                <a:t>哈尔滨工业大学</a:t>
              </a:r>
              <a:endParaRPr lang="zh-CN" altLang="en-US" sz="1400" b="1" dirty="0">
                <a:solidFill>
                  <a:srgbClr val="000066"/>
                </a:solidFill>
                <a:latin typeface="楷体" panose="02010609060101010101" pitchFamily="49" charset="-122"/>
                <a:ea typeface="楷体" panose="02010609060101010101" pitchFamily="49" charset="-122"/>
              </a:endParaRPr>
            </a:p>
            <a:p>
              <a:pPr algn="ctr"/>
              <a:r>
                <a:rPr lang="zh-CN" altLang="en-US" sz="1400" b="1" dirty="0">
                  <a:solidFill>
                    <a:srgbClr val="000066"/>
                  </a:solidFill>
                  <a:latin typeface="楷体" panose="02010609060101010101" pitchFamily="49" charset="-122"/>
                  <a:ea typeface="楷体" panose="02010609060101010101" pitchFamily="49" charset="-122"/>
                </a:rPr>
                <a:t>哈尔滨工程大学 </a:t>
              </a:r>
              <a:endParaRPr lang="zh-CN" altLang="en-US" sz="1400" b="1" dirty="0">
                <a:solidFill>
                  <a:srgbClr val="000066"/>
                </a:solidFill>
                <a:latin typeface="楷体" panose="02010609060101010101" pitchFamily="49" charset="-122"/>
                <a:ea typeface="楷体" panose="02010609060101010101" pitchFamily="49" charset="-122"/>
              </a:endParaRPr>
            </a:p>
          </p:txBody>
        </p:sp>
      </p:grpSp>
      <p:grpSp>
        <p:nvGrpSpPr>
          <p:cNvPr id="60" name="组合 26"/>
          <p:cNvGrpSpPr/>
          <p:nvPr/>
        </p:nvGrpSpPr>
        <p:grpSpPr bwMode="auto">
          <a:xfrm>
            <a:off x="6215074" y="2643183"/>
            <a:ext cx="2233613" cy="647699"/>
            <a:chOff x="6014264" y="2387145"/>
            <a:chExt cx="1825651" cy="560052"/>
          </a:xfrm>
        </p:grpSpPr>
        <p:grpSp>
          <p:nvGrpSpPr>
            <p:cNvPr id="61" name="组合 1"/>
            <p:cNvGrpSpPr/>
            <p:nvPr/>
          </p:nvGrpSpPr>
          <p:grpSpPr>
            <a:xfrm>
              <a:off x="6014264" y="2387145"/>
              <a:ext cx="1825651" cy="560052"/>
              <a:chOff x="1214414" y="2694278"/>
              <a:chExt cx="1500198" cy="734722"/>
            </a:xfrm>
            <a:effectLst>
              <a:reflection blurRad="6350" stA="52000" endA="300" endPos="35000" dir="5400000" sy="-100000" algn="bl" rotWithShape="0"/>
            </a:effectLst>
          </p:grpSpPr>
          <p:sp>
            <p:nvSpPr>
              <p:cNvPr id="63" name="圆角矩形 2"/>
              <p:cNvSpPr/>
              <p:nvPr/>
            </p:nvSpPr>
            <p:spPr>
              <a:xfrm>
                <a:off x="1214414" y="2714620"/>
                <a:ext cx="1500198" cy="714380"/>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8100000" scaled="1"/>
                <a:tileRect/>
              </a:gradFill>
              <a:ln w="25400" cap="flat" cmpd="sng" algn="ctr">
                <a:gradFill>
                  <a:gsLst>
                    <a:gs pos="0">
                      <a:sysClr val="window" lastClr="FFFFFF"/>
                    </a:gs>
                    <a:gs pos="70000">
                      <a:sysClr val="window" lastClr="FFFFFF">
                        <a:alpha val="62000"/>
                      </a:sysClr>
                    </a:gs>
                    <a:gs pos="100000">
                      <a:srgbClr val="FFEBFA">
                        <a:alpha val="27000"/>
                      </a:srgbClr>
                    </a:gs>
                  </a:gsLst>
                  <a:lin ang="5400000" scaled="0"/>
                </a:gradFill>
                <a:prstDash val="solid"/>
              </a:ln>
              <a:effectLst/>
            </p:spPr>
            <p:txBody>
              <a:bodyPr anchor="ctr"/>
              <a:lstStyle/>
              <a:p>
                <a:pPr algn="ctr">
                  <a:spcBef>
                    <a:spcPts val="0"/>
                  </a:spcBef>
                  <a:spcAft>
                    <a:spcPts val="0"/>
                  </a:spcAft>
                  <a:defRPr/>
                </a:pPr>
                <a:endParaRPr lang="zh-CN" altLang="en-US" kern="0" dirty="0">
                  <a:solidFill>
                    <a:srgbClr val="000066"/>
                  </a:solidFill>
                  <a:latin typeface="Verdana" panose="020B0604030504040204"/>
                  <a:ea typeface="楷体" panose="02010609060101010101" pitchFamily="49" charset="-122"/>
                </a:endParaRPr>
              </a:p>
            </p:txBody>
          </p:sp>
          <p:sp>
            <p:nvSpPr>
              <p:cNvPr id="64" name="任意多边形 3"/>
              <p:cNvSpPr/>
              <p:nvPr/>
            </p:nvSpPr>
            <p:spPr>
              <a:xfrm>
                <a:off x="1214414" y="2694278"/>
                <a:ext cx="1500198" cy="584168"/>
              </a:xfrm>
              <a:custGeom>
                <a:avLst/>
                <a:gdLst>
                  <a:gd name="connsiteX0" fmla="*/ 73841 w 1500198"/>
                  <a:gd name="connsiteY0" fmla="*/ 0 h 241736"/>
                  <a:gd name="connsiteX1" fmla="*/ 1426357 w 1500198"/>
                  <a:gd name="connsiteY1" fmla="*/ 0 h 241736"/>
                  <a:gd name="connsiteX2" fmla="*/ 1478570 w 1500198"/>
                  <a:gd name="connsiteY2" fmla="*/ 21628 h 241736"/>
                  <a:gd name="connsiteX3" fmla="*/ 1500197 w 1500198"/>
                  <a:gd name="connsiteY3" fmla="*/ 73842 h 241736"/>
                  <a:gd name="connsiteX4" fmla="*/ 1500198 w 1500198"/>
                  <a:gd name="connsiteY4" fmla="*/ 241736 h 241736"/>
                  <a:gd name="connsiteX5" fmla="*/ 1500198 w 1500198"/>
                  <a:gd name="connsiteY5" fmla="*/ 241736 h 241736"/>
                  <a:gd name="connsiteX6" fmla="*/ 1500198 w 1500198"/>
                  <a:gd name="connsiteY6" fmla="*/ 241736 h 241736"/>
                  <a:gd name="connsiteX7" fmla="*/ 0 w 1500198"/>
                  <a:gd name="connsiteY7" fmla="*/ 241736 h 241736"/>
                  <a:gd name="connsiteX8" fmla="*/ 0 w 1500198"/>
                  <a:gd name="connsiteY8" fmla="*/ 241736 h 241736"/>
                  <a:gd name="connsiteX9" fmla="*/ 0 w 1500198"/>
                  <a:gd name="connsiteY9" fmla="*/ 241736 h 241736"/>
                  <a:gd name="connsiteX10" fmla="*/ 0 w 1500198"/>
                  <a:gd name="connsiteY10" fmla="*/ 73841 h 241736"/>
                  <a:gd name="connsiteX11" fmla="*/ 21628 w 1500198"/>
                  <a:gd name="connsiteY11" fmla="*/ 21628 h 241736"/>
                  <a:gd name="connsiteX12" fmla="*/ 73842 w 1500198"/>
                  <a:gd name="connsiteY12" fmla="*/ 1 h 241736"/>
                  <a:gd name="connsiteX13" fmla="*/ 73841 w 1500198"/>
                  <a:gd name="connsiteY13" fmla="*/ 0 h 241736"/>
                  <a:gd name="connsiteX0-1" fmla="*/ 73841 w 1500198"/>
                  <a:gd name="connsiteY0-2" fmla="*/ 0 h 241736"/>
                  <a:gd name="connsiteX1-3" fmla="*/ 1426357 w 1500198"/>
                  <a:gd name="connsiteY1-4" fmla="*/ 0 h 241736"/>
                  <a:gd name="connsiteX2-5" fmla="*/ 1478570 w 1500198"/>
                  <a:gd name="connsiteY2-6" fmla="*/ 21628 h 241736"/>
                  <a:gd name="connsiteX3-7" fmla="*/ 1500197 w 1500198"/>
                  <a:gd name="connsiteY3-8" fmla="*/ 73842 h 241736"/>
                  <a:gd name="connsiteX4-9" fmla="*/ 1500198 w 1500198"/>
                  <a:gd name="connsiteY4-10" fmla="*/ 241736 h 241736"/>
                  <a:gd name="connsiteX5-11" fmla="*/ 1500198 w 1500198"/>
                  <a:gd name="connsiteY5-12" fmla="*/ 241736 h 241736"/>
                  <a:gd name="connsiteX6-13" fmla="*/ 1500198 w 1500198"/>
                  <a:gd name="connsiteY6-14" fmla="*/ 241736 h 241736"/>
                  <a:gd name="connsiteX7-15" fmla="*/ 0 w 1500198"/>
                  <a:gd name="connsiteY7-16" fmla="*/ 241736 h 241736"/>
                  <a:gd name="connsiteX8-17" fmla="*/ 0 w 1500198"/>
                  <a:gd name="connsiteY8-18" fmla="*/ 241736 h 241736"/>
                  <a:gd name="connsiteX9-19" fmla="*/ 0 w 1500198"/>
                  <a:gd name="connsiteY9-20" fmla="*/ 241736 h 241736"/>
                  <a:gd name="connsiteX10-21" fmla="*/ 0 w 1500198"/>
                  <a:gd name="connsiteY10-22" fmla="*/ 73841 h 241736"/>
                  <a:gd name="connsiteX11-23" fmla="*/ 21628 w 1500198"/>
                  <a:gd name="connsiteY11-24" fmla="*/ 21628 h 241736"/>
                  <a:gd name="connsiteX12-25" fmla="*/ 73842 w 1500198"/>
                  <a:gd name="connsiteY12-26" fmla="*/ 1 h 241736"/>
                  <a:gd name="connsiteX13-27" fmla="*/ 73841 w 1500198"/>
                  <a:gd name="connsiteY13-28" fmla="*/ 0 h 241736"/>
                  <a:gd name="connsiteX0-29" fmla="*/ 73841 w 1500198"/>
                  <a:gd name="connsiteY0-30" fmla="*/ 0 h 241736"/>
                  <a:gd name="connsiteX1-31" fmla="*/ 1426357 w 1500198"/>
                  <a:gd name="connsiteY1-32" fmla="*/ 0 h 241736"/>
                  <a:gd name="connsiteX2-33" fmla="*/ 1478570 w 1500198"/>
                  <a:gd name="connsiteY2-34" fmla="*/ 21628 h 241736"/>
                  <a:gd name="connsiteX3-35" fmla="*/ 1500197 w 1500198"/>
                  <a:gd name="connsiteY3-36" fmla="*/ 73842 h 241736"/>
                  <a:gd name="connsiteX4-37" fmla="*/ 1500198 w 1500198"/>
                  <a:gd name="connsiteY4-38" fmla="*/ 241736 h 241736"/>
                  <a:gd name="connsiteX5-39" fmla="*/ 1500198 w 1500198"/>
                  <a:gd name="connsiteY5-40" fmla="*/ 241736 h 241736"/>
                  <a:gd name="connsiteX6-41" fmla="*/ 1500198 w 1500198"/>
                  <a:gd name="connsiteY6-42" fmla="*/ 241736 h 241736"/>
                  <a:gd name="connsiteX7-43" fmla="*/ 0 w 1500198"/>
                  <a:gd name="connsiteY7-44" fmla="*/ 241736 h 241736"/>
                  <a:gd name="connsiteX8-45" fmla="*/ 0 w 1500198"/>
                  <a:gd name="connsiteY8-46" fmla="*/ 241736 h 241736"/>
                  <a:gd name="connsiteX9-47" fmla="*/ 0 w 1500198"/>
                  <a:gd name="connsiteY9-48" fmla="*/ 241736 h 241736"/>
                  <a:gd name="connsiteX10-49" fmla="*/ 0 w 1500198"/>
                  <a:gd name="connsiteY10-50" fmla="*/ 73841 h 241736"/>
                  <a:gd name="connsiteX11-51" fmla="*/ 21628 w 1500198"/>
                  <a:gd name="connsiteY11-52" fmla="*/ 21628 h 241736"/>
                  <a:gd name="connsiteX12-53" fmla="*/ 73842 w 1500198"/>
                  <a:gd name="connsiteY12-54" fmla="*/ 1 h 241736"/>
                  <a:gd name="connsiteX13-55" fmla="*/ 73841 w 1500198"/>
                  <a:gd name="connsiteY13-56" fmla="*/ 0 h 241736"/>
                  <a:gd name="connsiteX0-57" fmla="*/ 73841 w 1500198"/>
                  <a:gd name="connsiteY0-58" fmla="*/ 0 h 241736"/>
                  <a:gd name="connsiteX1-59" fmla="*/ 1426357 w 1500198"/>
                  <a:gd name="connsiteY1-60" fmla="*/ 0 h 241736"/>
                  <a:gd name="connsiteX2-61" fmla="*/ 1478570 w 1500198"/>
                  <a:gd name="connsiteY2-62" fmla="*/ 21628 h 241736"/>
                  <a:gd name="connsiteX3-63" fmla="*/ 1500197 w 1500198"/>
                  <a:gd name="connsiteY3-64" fmla="*/ 73842 h 241736"/>
                  <a:gd name="connsiteX4-65" fmla="*/ 1500198 w 1500198"/>
                  <a:gd name="connsiteY4-66" fmla="*/ 241736 h 241736"/>
                  <a:gd name="connsiteX5-67" fmla="*/ 1500198 w 1500198"/>
                  <a:gd name="connsiteY5-68" fmla="*/ 241736 h 241736"/>
                  <a:gd name="connsiteX6-69" fmla="*/ 1500198 w 1500198"/>
                  <a:gd name="connsiteY6-70" fmla="*/ 241736 h 241736"/>
                  <a:gd name="connsiteX7-71" fmla="*/ 0 w 1500198"/>
                  <a:gd name="connsiteY7-72" fmla="*/ 241736 h 241736"/>
                  <a:gd name="connsiteX8-73" fmla="*/ 0 w 1500198"/>
                  <a:gd name="connsiteY8-74" fmla="*/ 241736 h 241736"/>
                  <a:gd name="connsiteX9-75" fmla="*/ 0 w 1500198"/>
                  <a:gd name="connsiteY9-76" fmla="*/ 241736 h 241736"/>
                  <a:gd name="connsiteX10-77" fmla="*/ 0 w 1500198"/>
                  <a:gd name="connsiteY10-78" fmla="*/ 73841 h 241736"/>
                  <a:gd name="connsiteX11-79" fmla="*/ 21628 w 1500198"/>
                  <a:gd name="connsiteY11-80" fmla="*/ 21628 h 241736"/>
                  <a:gd name="connsiteX12-81" fmla="*/ 73842 w 1500198"/>
                  <a:gd name="connsiteY12-82" fmla="*/ 1 h 241736"/>
                  <a:gd name="connsiteX13-83" fmla="*/ 73841 w 1500198"/>
                  <a:gd name="connsiteY13-84" fmla="*/ 0 h 241736"/>
                  <a:gd name="connsiteX0-85" fmla="*/ 73841 w 1500198"/>
                  <a:gd name="connsiteY0-86" fmla="*/ 0 h 331895"/>
                  <a:gd name="connsiteX1-87" fmla="*/ 1426357 w 1500198"/>
                  <a:gd name="connsiteY1-88" fmla="*/ 0 h 331895"/>
                  <a:gd name="connsiteX2-89" fmla="*/ 1478570 w 1500198"/>
                  <a:gd name="connsiteY2-90" fmla="*/ 21628 h 331895"/>
                  <a:gd name="connsiteX3-91" fmla="*/ 1500197 w 1500198"/>
                  <a:gd name="connsiteY3-92" fmla="*/ 73842 h 331895"/>
                  <a:gd name="connsiteX4-93" fmla="*/ 1500198 w 1500198"/>
                  <a:gd name="connsiteY4-94" fmla="*/ 241736 h 331895"/>
                  <a:gd name="connsiteX5-95" fmla="*/ 1500198 w 1500198"/>
                  <a:gd name="connsiteY5-96" fmla="*/ 241736 h 331895"/>
                  <a:gd name="connsiteX6-97" fmla="*/ 1500198 w 1500198"/>
                  <a:gd name="connsiteY6-98" fmla="*/ 241736 h 331895"/>
                  <a:gd name="connsiteX7-99" fmla="*/ 0 w 1500198"/>
                  <a:gd name="connsiteY7-100" fmla="*/ 241736 h 331895"/>
                  <a:gd name="connsiteX8-101" fmla="*/ 0 w 1500198"/>
                  <a:gd name="connsiteY8-102" fmla="*/ 241736 h 331895"/>
                  <a:gd name="connsiteX9-103" fmla="*/ 0 w 1500198"/>
                  <a:gd name="connsiteY9-104" fmla="*/ 241736 h 331895"/>
                  <a:gd name="connsiteX10-105" fmla="*/ 0 w 1500198"/>
                  <a:gd name="connsiteY10-106" fmla="*/ 73841 h 331895"/>
                  <a:gd name="connsiteX11-107" fmla="*/ 21628 w 1500198"/>
                  <a:gd name="connsiteY11-108" fmla="*/ 21628 h 331895"/>
                  <a:gd name="connsiteX12-109" fmla="*/ 73842 w 1500198"/>
                  <a:gd name="connsiteY12-110" fmla="*/ 1 h 331895"/>
                  <a:gd name="connsiteX13-111" fmla="*/ 73841 w 1500198"/>
                  <a:gd name="connsiteY13-112" fmla="*/ 0 h 331895"/>
                  <a:gd name="connsiteX0-113" fmla="*/ 73841 w 1500198"/>
                  <a:gd name="connsiteY0-114" fmla="*/ 0 h 331895"/>
                  <a:gd name="connsiteX1-115" fmla="*/ 1426357 w 1500198"/>
                  <a:gd name="connsiteY1-116" fmla="*/ 0 h 331895"/>
                  <a:gd name="connsiteX2-117" fmla="*/ 1478570 w 1500198"/>
                  <a:gd name="connsiteY2-118" fmla="*/ 21628 h 331895"/>
                  <a:gd name="connsiteX3-119" fmla="*/ 1500197 w 1500198"/>
                  <a:gd name="connsiteY3-120" fmla="*/ 73842 h 331895"/>
                  <a:gd name="connsiteX4-121" fmla="*/ 1500198 w 1500198"/>
                  <a:gd name="connsiteY4-122" fmla="*/ 241736 h 331895"/>
                  <a:gd name="connsiteX5-123" fmla="*/ 1500198 w 1500198"/>
                  <a:gd name="connsiteY5-124" fmla="*/ 241736 h 331895"/>
                  <a:gd name="connsiteX6-125" fmla="*/ 1500198 w 1500198"/>
                  <a:gd name="connsiteY6-126" fmla="*/ 241736 h 331895"/>
                  <a:gd name="connsiteX7-127" fmla="*/ 0 w 1500198"/>
                  <a:gd name="connsiteY7-128" fmla="*/ 241736 h 331895"/>
                  <a:gd name="connsiteX8-129" fmla="*/ 0 w 1500198"/>
                  <a:gd name="connsiteY8-130" fmla="*/ 241736 h 331895"/>
                  <a:gd name="connsiteX9-131" fmla="*/ 0 w 1500198"/>
                  <a:gd name="connsiteY9-132" fmla="*/ 241736 h 331895"/>
                  <a:gd name="connsiteX10-133" fmla="*/ 0 w 1500198"/>
                  <a:gd name="connsiteY10-134" fmla="*/ 73841 h 331895"/>
                  <a:gd name="connsiteX11-135" fmla="*/ 21628 w 1500198"/>
                  <a:gd name="connsiteY11-136" fmla="*/ 21628 h 331895"/>
                  <a:gd name="connsiteX12-137" fmla="*/ 73842 w 1500198"/>
                  <a:gd name="connsiteY12-138" fmla="*/ 1 h 331895"/>
                  <a:gd name="connsiteX13-139" fmla="*/ 73841 w 1500198"/>
                  <a:gd name="connsiteY13-140" fmla="*/ 0 h 331895"/>
                  <a:gd name="connsiteX0-141" fmla="*/ 73841 w 1500198"/>
                  <a:gd name="connsiteY0-142" fmla="*/ 0 h 331895"/>
                  <a:gd name="connsiteX1-143" fmla="*/ 1426357 w 1500198"/>
                  <a:gd name="connsiteY1-144" fmla="*/ 0 h 331895"/>
                  <a:gd name="connsiteX2-145" fmla="*/ 1478570 w 1500198"/>
                  <a:gd name="connsiteY2-146" fmla="*/ 21628 h 331895"/>
                  <a:gd name="connsiteX3-147" fmla="*/ 1500197 w 1500198"/>
                  <a:gd name="connsiteY3-148" fmla="*/ 73842 h 331895"/>
                  <a:gd name="connsiteX4-149" fmla="*/ 1500198 w 1500198"/>
                  <a:gd name="connsiteY4-150" fmla="*/ 241736 h 331895"/>
                  <a:gd name="connsiteX5-151" fmla="*/ 1500198 w 1500198"/>
                  <a:gd name="connsiteY5-152" fmla="*/ 241736 h 331895"/>
                  <a:gd name="connsiteX6-153" fmla="*/ 1500198 w 1500198"/>
                  <a:gd name="connsiteY6-154" fmla="*/ 241736 h 331895"/>
                  <a:gd name="connsiteX7-155" fmla="*/ 0 w 1500198"/>
                  <a:gd name="connsiteY7-156" fmla="*/ 241736 h 331895"/>
                  <a:gd name="connsiteX8-157" fmla="*/ 0 w 1500198"/>
                  <a:gd name="connsiteY8-158" fmla="*/ 241736 h 331895"/>
                  <a:gd name="connsiteX9-159" fmla="*/ 0 w 1500198"/>
                  <a:gd name="connsiteY9-160" fmla="*/ 241736 h 331895"/>
                  <a:gd name="connsiteX10-161" fmla="*/ 0 w 1500198"/>
                  <a:gd name="connsiteY10-162" fmla="*/ 73841 h 331895"/>
                  <a:gd name="connsiteX11-163" fmla="*/ 21628 w 1500198"/>
                  <a:gd name="connsiteY11-164" fmla="*/ 21628 h 331895"/>
                  <a:gd name="connsiteX12-165" fmla="*/ 73842 w 1500198"/>
                  <a:gd name="connsiteY12-166" fmla="*/ 1 h 331895"/>
                  <a:gd name="connsiteX13-167" fmla="*/ 73841 w 1500198"/>
                  <a:gd name="connsiteY13-168" fmla="*/ 0 h 331895"/>
                  <a:gd name="connsiteX0-169" fmla="*/ 73841 w 1512994"/>
                  <a:gd name="connsiteY0-170" fmla="*/ 0 h 331895"/>
                  <a:gd name="connsiteX1-171" fmla="*/ 1293652 w 1512994"/>
                  <a:gd name="connsiteY1-172" fmla="*/ 0 h 331895"/>
                  <a:gd name="connsiteX2-173" fmla="*/ 1478570 w 1512994"/>
                  <a:gd name="connsiteY2-174" fmla="*/ 21628 h 331895"/>
                  <a:gd name="connsiteX3-175" fmla="*/ 1500197 w 1512994"/>
                  <a:gd name="connsiteY3-176" fmla="*/ 73842 h 331895"/>
                  <a:gd name="connsiteX4-177" fmla="*/ 1500198 w 1512994"/>
                  <a:gd name="connsiteY4-178" fmla="*/ 241736 h 331895"/>
                  <a:gd name="connsiteX5-179" fmla="*/ 1500198 w 1512994"/>
                  <a:gd name="connsiteY5-180" fmla="*/ 241736 h 331895"/>
                  <a:gd name="connsiteX6-181" fmla="*/ 1500198 w 1512994"/>
                  <a:gd name="connsiteY6-182" fmla="*/ 241736 h 331895"/>
                  <a:gd name="connsiteX7-183" fmla="*/ 0 w 1512994"/>
                  <a:gd name="connsiteY7-184" fmla="*/ 241736 h 331895"/>
                  <a:gd name="connsiteX8-185" fmla="*/ 0 w 1512994"/>
                  <a:gd name="connsiteY8-186" fmla="*/ 241736 h 331895"/>
                  <a:gd name="connsiteX9-187" fmla="*/ 0 w 1512994"/>
                  <a:gd name="connsiteY9-188" fmla="*/ 241736 h 331895"/>
                  <a:gd name="connsiteX10-189" fmla="*/ 0 w 1512994"/>
                  <a:gd name="connsiteY10-190" fmla="*/ 73841 h 331895"/>
                  <a:gd name="connsiteX11-191" fmla="*/ 21628 w 1512994"/>
                  <a:gd name="connsiteY11-192" fmla="*/ 21628 h 331895"/>
                  <a:gd name="connsiteX12-193" fmla="*/ 73842 w 1512994"/>
                  <a:gd name="connsiteY12-194" fmla="*/ 1 h 331895"/>
                  <a:gd name="connsiteX13-195" fmla="*/ 73841 w 1512994"/>
                  <a:gd name="connsiteY13-196" fmla="*/ 0 h 331895"/>
                  <a:gd name="connsiteX0-197" fmla="*/ 73841 w 1500198"/>
                  <a:gd name="connsiteY0-198" fmla="*/ 0 h 331895"/>
                  <a:gd name="connsiteX1-199" fmla="*/ 1293652 w 1500198"/>
                  <a:gd name="connsiteY1-200" fmla="*/ 0 h 331895"/>
                  <a:gd name="connsiteX2-201" fmla="*/ 1397008 w 1500198"/>
                  <a:gd name="connsiteY2-202" fmla="*/ 21628 h 331895"/>
                  <a:gd name="connsiteX3-203" fmla="*/ 1500197 w 1500198"/>
                  <a:gd name="connsiteY3-204" fmla="*/ 73842 h 331895"/>
                  <a:gd name="connsiteX4-205" fmla="*/ 1500198 w 1500198"/>
                  <a:gd name="connsiteY4-206" fmla="*/ 241736 h 331895"/>
                  <a:gd name="connsiteX5-207" fmla="*/ 1500198 w 1500198"/>
                  <a:gd name="connsiteY5-208" fmla="*/ 241736 h 331895"/>
                  <a:gd name="connsiteX6-209" fmla="*/ 1500198 w 1500198"/>
                  <a:gd name="connsiteY6-210" fmla="*/ 241736 h 331895"/>
                  <a:gd name="connsiteX7-211" fmla="*/ 0 w 1500198"/>
                  <a:gd name="connsiteY7-212" fmla="*/ 241736 h 331895"/>
                  <a:gd name="connsiteX8-213" fmla="*/ 0 w 1500198"/>
                  <a:gd name="connsiteY8-214" fmla="*/ 241736 h 331895"/>
                  <a:gd name="connsiteX9-215" fmla="*/ 0 w 1500198"/>
                  <a:gd name="connsiteY9-216" fmla="*/ 241736 h 331895"/>
                  <a:gd name="connsiteX10-217" fmla="*/ 0 w 1500198"/>
                  <a:gd name="connsiteY10-218" fmla="*/ 73841 h 331895"/>
                  <a:gd name="connsiteX11-219" fmla="*/ 21628 w 1500198"/>
                  <a:gd name="connsiteY11-220" fmla="*/ 21628 h 331895"/>
                  <a:gd name="connsiteX12-221" fmla="*/ 73842 w 1500198"/>
                  <a:gd name="connsiteY12-222" fmla="*/ 1 h 331895"/>
                  <a:gd name="connsiteX13-223" fmla="*/ 73841 w 1500198"/>
                  <a:gd name="connsiteY13-224" fmla="*/ 0 h 331895"/>
                  <a:gd name="connsiteX0-225" fmla="*/ 73841 w 1500198"/>
                  <a:gd name="connsiteY0-226" fmla="*/ 0 h 331895"/>
                  <a:gd name="connsiteX1-227" fmla="*/ 1293652 w 1500198"/>
                  <a:gd name="connsiteY1-228" fmla="*/ 0 h 331895"/>
                  <a:gd name="connsiteX2-229" fmla="*/ 1397008 w 1500198"/>
                  <a:gd name="connsiteY2-230" fmla="*/ 21628 h 331895"/>
                  <a:gd name="connsiteX3-231" fmla="*/ 1500197 w 1500198"/>
                  <a:gd name="connsiteY3-232" fmla="*/ 73842 h 331895"/>
                  <a:gd name="connsiteX4-233" fmla="*/ 1500198 w 1500198"/>
                  <a:gd name="connsiteY4-234" fmla="*/ 241736 h 331895"/>
                  <a:gd name="connsiteX5-235" fmla="*/ 1500198 w 1500198"/>
                  <a:gd name="connsiteY5-236" fmla="*/ 241736 h 331895"/>
                  <a:gd name="connsiteX6-237" fmla="*/ 1500198 w 1500198"/>
                  <a:gd name="connsiteY6-238" fmla="*/ 241736 h 331895"/>
                  <a:gd name="connsiteX7-239" fmla="*/ 0 w 1500198"/>
                  <a:gd name="connsiteY7-240" fmla="*/ 241736 h 331895"/>
                  <a:gd name="connsiteX8-241" fmla="*/ 0 w 1500198"/>
                  <a:gd name="connsiteY8-242" fmla="*/ 241736 h 331895"/>
                  <a:gd name="connsiteX9-243" fmla="*/ 0 w 1500198"/>
                  <a:gd name="connsiteY9-244" fmla="*/ 241736 h 331895"/>
                  <a:gd name="connsiteX10-245" fmla="*/ 0 w 1500198"/>
                  <a:gd name="connsiteY10-246" fmla="*/ 73841 h 331895"/>
                  <a:gd name="connsiteX11-247" fmla="*/ 21628 w 1500198"/>
                  <a:gd name="connsiteY11-248" fmla="*/ 21628 h 331895"/>
                  <a:gd name="connsiteX12-249" fmla="*/ 73842 w 1500198"/>
                  <a:gd name="connsiteY12-250" fmla="*/ 1 h 331895"/>
                  <a:gd name="connsiteX13-251" fmla="*/ 73841 w 1500198"/>
                  <a:gd name="connsiteY13-252" fmla="*/ 0 h 331895"/>
                  <a:gd name="connsiteX0-253" fmla="*/ 73841 w 1500198"/>
                  <a:gd name="connsiteY0-254" fmla="*/ 0 h 331895"/>
                  <a:gd name="connsiteX1-255" fmla="*/ 1293652 w 1500198"/>
                  <a:gd name="connsiteY1-256" fmla="*/ 0 h 331895"/>
                  <a:gd name="connsiteX2-257" fmla="*/ 1397008 w 1500198"/>
                  <a:gd name="connsiteY2-258" fmla="*/ 21628 h 331895"/>
                  <a:gd name="connsiteX3-259" fmla="*/ 1500197 w 1500198"/>
                  <a:gd name="connsiteY3-260" fmla="*/ 73842 h 331895"/>
                  <a:gd name="connsiteX4-261" fmla="*/ 1500198 w 1500198"/>
                  <a:gd name="connsiteY4-262" fmla="*/ 241736 h 331895"/>
                  <a:gd name="connsiteX5-263" fmla="*/ 1500198 w 1500198"/>
                  <a:gd name="connsiteY5-264" fmla="*/ 241736 h 331895"/>
                  <a:gd name="connsiteX6-265" fmla="*/ 1500198 w 1500198"/>
                  <a:gd name="connsiteY6-266" fmla="*/ 241736 h 331895"/>
                  <a:gd name="connsiteX7-267" fmla="*/ 0 w 1500198"/>
                  <a:gd name="connsiteY7-268" fmla="*/ 241736 h 331895"/>
                  <a:gd name="connsiteX8-269" fmla="*/ 0 w 1500198"/>
                  <a:gd name="connsiteY8-270" fmla="*/ 241736 h 331895"/>
                  <a:gd name="connsiteX9-271" fmla="*/ 0 w 1500198"/>
                  <a:gd name="connsiteY9-272" fmla="*/ 241736 h 331895"/>
                  <a:gd name="connsiteX10-273" fmla="*/ 0 w 1500198"/>
                  <a:gd name="connsiteY10-274" fmla="*/ 73841 h 331895"/>
                  <a:gd name="connsiteX11-275" fmla="*/ 21628 w 1500198"/>
                  <a:gd name="connsiteY11-276" fmla="*/ 21628 h 331895"/>
                  <a:gd name="connsiteX12-277" fmla="*/ 73842 w 1500198"/>
                  <a:gd name="connsiteY12-278" fmla="*/ 1 h 331895"/>
                  <a:gd name="connsiteX13-279" fmla="*/ 73841 w 1500198"/>
                  <a:gd name="connsiteY13-280" fmla="*/ 0 h 331895"/>
                  <a:gd name="connsiteX0-281" fmla="*/ 73841 w 1500198"/>
                  <a:gd name="connsiteY0-282" fmla="*/ 0 h 331895"/>
                  <a:gd name="connsiteX1-283" fmla="*/ 1293652 w 1500198"/>
                  <a:gd name="connsiteY1-284" fmla="*/ 0 h 331895"/>
                  <a:gd name="connsiteX2-285" fmla="*/ 1397008 w 1500198"/>
                  <a:gd name="connsiteY2-286" fmla="*/ 21628 h 331895"/>
                  <a:gd name="connsiteX3-287" fmla="*/ 1500197 w 1500198"/>
                  <a:gd name="connsiteY3-288" fmla="*/ 73842 h 331895"/>
                  <a:gd name="connsiteX4-289" fmla="*/ 1500198 w 1500198"/>
                  <a:gd name="connsiteY4-290" fmla="*/ 241736 h 331895"/>
                  <a:gd name="connsiteX5-291" fmla="*/ 1500198 w 1500198"/>
                  <a:gd name="connsiteY5-292" fmla="*/ 241736 h 331895"/>
                  <a:gd name="connsiteX6-293" fmla="*/ 1500198 w 1500198"/>
                  <a:gd name="connsiteY6-294" fmla="*/ 179408 h 331895"/>
                  <a:gd name="connsiteX7-295" fmla="*/ 0 w 1500198"/>
                  <a:gd name="connsiteY7-296" fmla="*/ 241736 h 331895"/>
                  <a:gd name="connsiteX8-297" fmla="*/ 0 w 1500198"/>
                  <a:gd name="connsiteY8-298" fmla="*/ 241736 h 331895"/>
                  <a:gd name="connsiteX9-299" fmla="*/ 0 w 1500198"/>
                  <a:gd name="connsiteY9-300" fmla="*/ 241736 h 331895"/>
                  <a:gd name="connsiteX10-301" fmla="*/ 0 w 1500198"/>
                  <a:gd name="connsiteY10-302" fmla="*/ 73841 h 331895"/>
                  <a:gd name="connsiteX11-303" fmla="*/ 21628 w 1500198"/>
                  <a:gd name="connsiteY11-304" fmla="*/ 21628 h 331895"/>
                  <a:gd name="connsiteX12-305" fmla="*/ 73842 w 1500198"/>
                  <a:gd name="connsiteY12-306" fmla="*/ 1 h 331895"/>
                  <a:gd name="connsiteX13-307" fmla="*/ 73841 w 1500198"/>
                  <a:gd name="connsiteY13-308" fmla="*/ 0 h 331895"/>
                  <a:gd name="connsiteX0-309" fmla="*/ 73841 w 1500198"/>
                  <a:gd name="connsiteY0-310" fmla="*/ 0 h 331895"/>
                  <a:gd name="connsiteX1-311" fmla="*/ 1293652 w 1500198"/>
                  <a:gd name="connsiteY1-312" fmla="*/ 0 h 331895"/>
                  <a:gd name="connsiteX2-313" fmla="*/ 1397008 w 1500198"/>
                  <a:gd name="connsiteY2-314" fmla="*/ 21628 h 331895"/>
                  <a:gd name="connsiteX3-315" fmla="*/ 1500197 w 1500198"/>
                  <a:gd name="connsiteY3-316" fmla="*/ 73842 h 331895"/>
                  <a:gd name="connsiteX4-317" fmla="*/ 1500198 w 1500198"/>
                  <a:gd name="connsiteY4-318" fmla="*/ 241736 h 331895"/>
                  <a:gd name="connsiteX5-319" fmla="*/ 1500198 w 1500198"/>
                  <a:gd name="connsiteY5-320" fmla="*/ 241736 h 331895"/>
                  <a:gd name="connsiteX6-321" fmla="*/ 1500198 w 1500198"/>
                  <a:gd name="connsiteY6-322" fmla="*/ 179408 h 331895"/>
                  <a:gd name="connsiteX7-323" fmla="*/ 0 w 1500198"/>
                  <a:gd name="connsiteY7-324" fmla="*/ 241736 h 331895"/>
                  <a:gd name="connsiteX8-325" fmla="*/ 0 w 1500198"/>
                  <a:gd name="connsiteY8-326" fmla="*/ 241736 h 331895"/>
                  <a:gd name="connsiteX9-327" fmla="*/ 0 w 1500198"/>
                  <a:gd name="connsiteY9-328" fmla="*/ 282681 h 331895"/>
                  <a:gd name="connsiteX10-329" fmla="*/ 0 w 1500198"/>
                  <a:gd name="connsiteY10-330" fmla="*/ 73841 h 331895"/>
                  <a:gd name="connsiteX11-331" fmla="*/ 21628 w 1500198"/>
                  <a:gd name="connsiteY11-332" fmla="*/ 21628 h 331895"/>
                  <a:gd name="connsiteX12-333" fmla="*/ 73842 w 1500198"/>
                  <a:gd name="connsiteY12-334" fmla="*/ 1 h 331895"/>
                  <a:gd name="connsiteX13-335" fmla="*/ 73841 w 1500198"/>
                  <a:gd name="connsiteY13-336" fmla="*/ 0 h 331895"/>
                  <a:gd name="connsiteX0-337" fmla="*/ 73841 w 1500198"/>
                  <a:gd name="connsiteY0-338" fmla="*/ 0 h 352906"/>
                  <a:gd name="connsiteX1-339" fmla="*/ 1293652 w 1500198"/>
                  <a:gd name="connsiteY1-340" fmla="*/ 0 h 352906"/>
                  <a:gd name="connsiteX2-341" fmla="*/ 1397008 w 1500198"/>
                  <a:gd name="connsiteY2-342" fmla="*/ 21628 h 352906"/>
                  <a:gd name="connsiteX3-343" fmla="*/ 1500197 w 1500198"/>
                  <a:gd name="connsiteY3-344" fmla="*/ 73842 h 352906"/>
                  <a:gd name="connsiteX4-345" fmla="*/ 1500198 w 1500198"/>
                  <a:gd name="connsiteY4-346" fmla="*/ 241736 h 352906"/>
                  <a:gd name="connsiteX5-347" fmla="*/ 1500198 w 1500198"/>
                  <a:gd name="connsiteY5-348" fmla="*/ 241736 h 352906"/>
                  <a:gd name="connsiteX6-349" fmla="*/ 1500198 w 1500198"/>
                  <a:gd name="connsiteY6-350" fmla="*/ 179408 h 352906"/>
                  <a:gd name="connsiteX7-351" fmla="*/ 0 w 1500198"/>
                  <a:gd name="connsiteY7-352" fmla="*/ 241736 h 352906"/>
                  <a:gd name="connsiteX8-353" fmla="*/ 992444 w 1500198"/>
                  <a:gd name="connsiteY8-354" fmla="*/ 352906 h 352906"/>
                  <a:gd name="connsiteX9-355" fmla="*/ 0 w 1500198"/>
                  <a:gd name="connsiteY9-356" fmla="*/ 282681 h 352906"/>
                  <a:gd name="connsiteX10-357" fmla="*/ 0 w 1500198"/>
                  <a:gd name="connsiteY10-358" fmla="*/ 73841 h 352906"/>
                  <a:gd name="connsiteX11-359" fmla="*/ 21628 w 1500198"/>
                  <a:gd name="connsiteY11-360" fmla="*/ 21628 h 352906"/>
                  <a:gd name="connsiteX12-361" fmla="*/ 73842 w 1500198"/>
                  <a:gd name="connsiteY12-362" fmla="*/ 1 h 352906"/>
                  <a:gd name="connsiteX13-363" fmla="*/ 73841 w 1500198"/>
                  <a:gd name="connsiteY13-364" fmla="*/ 0 h 352906"/>
                  <a:gd name="connsiteX0-365" fmla="*/ 73841 w 1500198"/>
                  <a:gd name="connsiteY0-366" fmla="*/ 0 h 331895"/>
                  <a:gd name="connsiteX1-367" fmla="*/ 1293652 w 1500198"/>
                  <a:gd name="connsiteY1-368" fmla="*/ 0 h 331895"/>
                  <a:gd name="connsiteX2-369" fmla="*/ 1397008 w 1500198"/>
                  <a:gd name="connsiteY2-370" fmla="*/ 21628 h 331895"/>
                  <a:gd name="connsiteX3-371" fmla="*/ 1500197 w 1500198"/>
                  <a:gd name="connsiteY3-372" fmla="*/ 73842 h 331895"/>
                  <a:gd name="connsiteX4-373" fmla="*/ 1500198 w 1500198"/>
                  <a:gd name="connsiteY4-374" fmla="*/ 241736 h 331895"/>
                  <a:gd name="connsiteX5-375" fmla="*/ 1500198 w 1500198"/>
                  <a:gd name="connsiteY5-376" fmla="*/ 241736 h 331895"/>
                  <a:gd name="connsiteX6-377" fmla="*/ 1500198 w 1500198"/>
                  <a:gd name="connsiteY6-378" fmla="*/ 179408 h 331895"/>
                  <a:gd name="connsiteX7-379" fmla="*/ 0 w 1500198"/>
                  <a:gd name="connsiteY7-380" fmla="*/ 241736 h 331895"/>
                  <a:gd name="connsiteX8-381" fmla="*/ 0 w 1500198"/>
                  <a:gd name="connsiteY8-382" fmla="*/ 282681 h 331895"/>
                  <a:gd name="connsiteX9-383" fmla="*/ 0 w 1500198"/>
                  <a:gd name="connsiteY9-384" fmla="*/ 73841 h 331895"/>
                  <a:gd name="connsiteX10-385" fmla="*/ 21628 w 1500198"/>
                  <a:gd name="connsiteY10-386" fmla="*/ 21628 h 331895"/>
                  <a:gd name="connsiteX11-387" fmla="*/ 73842 w 1500198"/>
                  <a:gd name="connsiteY11-388" fmla="*/ 1 h 331895"/>
                  <a:gd name="connsiteX12-389" fmla="*/ 73841 w 1500198"/>
                  <a:gd name="connsiteY12-390" fmla="*/ 0 h 331895"/>
                  <a:gd name="connsiteX0-391" fmla="*/ 73841 w 1500198"/>
                  <a:gd name="connsiteY0-392" fmla="*/ 0 h 331895"/>
                  <a:gd name="connsiteX1-393" fmla="*/ 1293652 w 1500198"/>
                  <a:gd name="connsiteY1-394" fmla="*/ 0 h 331895"/>
                  <a:gd name="connsiteX2-395" fmla="*/ 1397008 w 1500198"/>
                  <a:gd name="connsiteY2-396" fmla="*/ 21628 h 331895"/>
                  <a:gd name="connsiteX3-397" fmla="*/ 1500197 w 1500198"/>
                  <a:gd name="connsiteY3-398" fmla="*/ 73842 h 331895"/>
                  <a:gd name="connsiteX4-399" fmla="*/ 1500198 w 1500198"/>
                  <a:gd name="connsiteY4-400" fmla="*/ 241736 h 331895"/>
                  <a:gd name="connsiteX5-401" fmla="*/ 1500198 w 1500198"/>
                  <a:gd name="connsiteY5-402" fmla="*/ 241736 h 331895"/>
                  <a:gd name="connsiteX6-403" fmla="*/ 1500198 w 1500198"/>
                  <a:gd name="connsiteY6-404" fmla="*/ 179408 h 331895"/>
                  <a:gd name="connsiteX7-405" fmla="*/ 0 w 1500198"/>
                  <a:gd name="connsiteY7-406" fmla="*/ 241736 h 331895"/>
                  <a:gd name="connsiteX8-407" fmla="*/ 0 w 1500198"/>
                  <a:gd name="connsiteY8-408" fmla="*/ 73841 h 331895"/>
                  <a:gd name="connsiteX9-409" fmla="*/ 21628 w 1500198"/>
                  <a:gd name="connsiteY9-410" fmla="*/ 21628 h 331895"/>
                  <a:gd name="connsiteX10-411" fmla="*/ 73842 w 1500198"/>
                  <a:gd name="connsiteY10-412" fmla="*/ 1 h 331895"/>
                  <a:gd name="connsiteX11-413" fmla="*/ 73841 w 1500198"/>
                  <a:gd name="connsiteY11-414" fmla="*/ 0 h 331895"/>
                  <a:gd name="connsiteX0-415" fmla="*/ 73841 w 1500198"/>
                  <a:gd name="connsiteY0-416" fmla="*/ 0 h 331895"/>
                  <a:gd name="connsiteX1-417" fmla="*/ 1293652 w 1500198"/>
                  <a:gd name="connsiteY1-418" fmla="*/ 0 h 331895"/>
                  <a:gd name="connsiteX2-419" fmla="*/ 1397008 w 1500198"/>
                  <a:gd name="connsiteY2-420" fmla="*/ 21628 h 331895"/>
                  <a:gd name="connsiteX3-421" fmla="*/ 1500197 w 1500198"/>
                  <a:gd name="connsiteY3-422" fmla="*/ 73842 h 331895"/>
                  <a:gd name="connsiteX4-423" fmla="*/ 1500198 w 1500198"/>
                  <a:gd name="connsiteY4-424" fmla="*/ 241736 h 331895"/>
                  <a:gd name="connsiteX5-425" fmla="*/ 1500198 w 1500198"/>
                  <a:gd name="connsiteY5-426" fmla="*/ 241736 h 331895"/>
                  <a:gd name="connsiteX6-427" fmla="*/ 1500198 w 1500198"/>
                  <a:gd name="connsiteY6-428" fmla="*/ 179408 h 331895"/>
                  <a:gd name="connsiteX7-429" fmla="*/ 0 w 1500198"/>
                  <a:gd name="connsiteY7-430" fmla="*/ 241736 h 331895"/>
                  <a:gd name="connsiteX8-431" fmla="*/ 0 w 1500198"/>
                  <a:gd name="connsiteY8-432" fmla="*/ 73841 h 331895"/>
                  <a:gd name="connsiteX9-433" fmla="*/ 21628 w 1500198"/>
                  <a:gd name="connsiteY9-434" fmla="*/ 21628 h 331895"/>
                  <a:gd name="connsiteX10-435" fmla="*/ 73842 w 1500198"/>
                  <a:gd name="connsiteY10-436" fmla="*/ 1 h 331895"/>
                  <a:gd name="connsiteX11-437" fmla="*/ 73841 w 1500198"/>
                  <a:gd name="connsiteY11-438" fmla="*/ 0 h 331895"/>
                  <a:gd name="connsiteX0-439" fmla="*/ 73841 w 1500198"/>
                  <a:gd name="connsiteY0-440" fmla="*/ 0 h 331895"/>
                  <a:gd name="connsiteX1-441" fmla="*/ 1293652 w 1500198"/>
                  <a:gd name="connsiteY1-442" fmla="*/ 0 h 331895"/>
                  <a:gd name="connsiteX2-443" fmla="*/ 1397008 w 1500198"/>
                  <a:gd name="connsiteY2-444" fmla="*/ 21628 h 331895"/>
                  <a:gd name="connsiteX3-445" fmla="*/ 1500197 w 1500198"/>
                  <a:gd name="connsiteY3-446" fmla="*/ 73842 h 331895"/>
                  <a:gd name="connsiteX4-447" fmla="*/ 1500198 w 1500198"/>
                  <a:gd name="connsiteY4-448" fmla="*/ 241736 h 331895"/>
                  <a:gd name="connsiteX5-449" fmla="*/ 1500198 w 1500198"/>
                  <a:gd name="connsiteY5-450" fmla="*/ 241736 h 331895"/>
                  <a:gd name="connsiteX6-451" fmla="*/ 1500198 w 1500198"/>
                  <a:gd name="connsiteY6-452" fmla="*/ 179408 h 331895"/>
                  <a:gd name="connsiteX7-453" fmla="*/ 0 w 1500198"/>
                  <a:gd name="connsiteY7-454" fmla="*/ 241736 h 331895"/>
                  <a:gd name="connsiteX8-455" fmla="*/ 0 w 1500198"/>
                  <a:gd name="connsiteY8-456" fmla="*/ 73841 h 331895"/>
                  <a:gd name="connsiteX9-457" fmla="*/ 21628 w 1500198"/>
                  <a:gd name="connsiteY9-458" fmla="*/ 21628 h 331895"/>
                  <a:gd name="connsiteX10-459" fmla="*/ 31889 w 1500198"/>
                  <a:gd name="connsiteY10-460" fmla="*/ 22195 h 331895"/>
                  <a:gd name="connsiteX11-461" fmla="*/ 73842 w 1500198"/>
                  <a:gd name="connsiteY11-462" fmla="*/ 1 h 331895"/>
                  <a:gd name="connsiteX12-463" fmla="*/ 73841 w 1500198"/>
                  <a:gd name="connsiteY12-464" fmla="*/ 0 h 331895"/>
                  <a:gd name="connsiteX0-465" fmla="*/ 73841 w 1500198"/>
                  <a:gd name="connsiteY0-466" fmla="*/ 0 h 331895"/>
                  <a:gd name="connsiteX1-467" fmla="*/ 1293652 w 1500198"/>
                  <a:gd name="connsiteY1-468" fmla="*/ 0 h 331895"/>
                  <a:gd name="connsiteX2-469" fmla="*/ 1397008 w 1500198"/>
                  <a:gd name="connsiteY2-470" fmla="*/ 21628 h 331895"/>
                  <a:gd name="connsiteX3-471" fmla="*/ 1500197 w 1500198"/>
                  <a:gd name="connsiteY3-472" fmla="*/ 73842 h 331895"/>
                  <a:gd name="connsiteX4-473" fmla="*/ 1500198 w 1500198"/>
                  <a:gd name="connsiteY4-474" fmla="*/ 241736 h 331895"/>
                  <a:gd name="connsiteX5-475" fmla="*/ 1500198 w 1500198"/>
                  <a:gd name="connsiteY5-476" fmla="*/ 241736 h 331895"/>
                  <a:gd name="connsiteX6-477" fmla="*/ 1500198 w 1500198"/>
                  <a:gd name="connsiteY6-478" fmla="*/ 179408 h 331895"/>
                  <a:gd name="connsiteX7-479" fmla="*/ 0 w 1500198"/>
                  <a:gd name="connsiteY7-480" fmla="*/ 241736 h 331895"/>
                  <a:gd name="connsiteX8-481" fmla="*/ 0 w 1500198"/>
                  <a:gd name="connsiteY8-482" fmla="*/ 73841 h 331895"/>
                  <a:gd name="connsiteX9-483" fmla="*/ 21628 w 1500198"/>
                  <a:gd name="connsiteY9-484" fmla="*/ 21628 h 331895"/>
                  <a:gd name="connsiteX10-485" fmla="*/ 31889 w 1500198"/>
                  <a:gd name="connsiteY10-486" fmla="*/ 22195 h 331895"/>
                  <a:gd name="connsiteX11-487" fmla="*/ 73842 w 1500198"/>
                  <a:gd name="connsiteY11-488" fmla="*/ 1 h 331895"/>
                  <a:gd name="connsiteX12-489" fmla="*/ 73841 w 1500198"/>
                  <a:gd name="connsiteY12-490" fmla="*/ 0 h 331895"/>
                  <a:gd name="connsiteX0-491" fmla="*/ 162756 w 1500198"/>
                  <a:gd name="connsiteY0-492" fmla="*/ 0 h 331895"/>
                  <a:gd name="connsiteX1-493" fmla="*/ 1293652 w 1500198"/>
                  <a:gd name="connsiteY1-494" fmla="*/ 0 h 331895"/>
                  <a:gd name="connsiteX2-495" fmla="*/ 1397008 w 1500198"/>
                  <a:gd name="connsiteY2-496" fmla="*/ 21628 h 331895"/>
                  <a:gd name="connsiteX3-497" fmla="*/ 1500197 w 1500198"/>
                  <a:gd name="connsiteY3-498" fmla="*/ 73842 h 331895"/>
                  <a:gd name="connsiteX4-499" fmla="*/ 1500198 w 1500198"/>
                  <a:gd name="connsiteY4-500" fmla="*/ 241736 h 331895"/>
                  <a:gd name="connsiteX5-501" fmla="*/ 1500198 w 1500198"/>
                  <a:gd name="connsiteY5-502" fmla="*/ 241736 h 331895"/>
                  <a:gd name="connsiteX6-503" fmla="*/ 1500198 w 1500198"/>
                  <a:gd name="connsiteY6-504" fmla="*/ 179408 h 331895"/>
                  <a:gd name="connsiteX7-505" fmla="*/ 0 w 1500198"/>
                  <a:gd name="connsiteY7-506" fmla="*/ 241736 h 331895"/>
                  <a:gd name="connsiteX8-507" fmla="*/ 0 w 1500198"/>
                  <a:gd name="connsiteY8-508" fmla="*/ 73841 h 331895"/>
                  <a:gd name="connsiteX9-509" fmla="*/ 21628 w 1500198"/>
                  <a:gd name="connsiteY9-510" fmla="*/ 21628 h 331895"/>
                  <a:gd name="connsiteX10-511" fmla="*/ 31889 w 1500198"/>
                  <a:gd name="connsiteY10-512" fmla="*/ 22195 h 331895"/>
                  <a:gd name="connsiteX11-513" fmla="*/ 73842 w 1500198"/>
                  <a:gd name="connsiteY11-514" fmla="*/ 1 h 331895"/>
                  <a:gd name="connsiteX12-515" fmla="*/ 162756 w 1500198"/>
                  <a:gd name="connsiteY12-516" fmla="*/ 0 h 331895"/>
                  <a:gd name="connsiteX0-517" fmla="*/ 73842 w 1500198"/>
                  <a:gd name="connsiteY0-518" fmla="*/ 3699 h 335593"/>
                  <a:gd name="connsiteX1-519" fmla="*/ 1293652 w 1500198"/>
                  <a:gd name="connsiteY1-520" fmla="*/ 3698 h 335593"/>
                  <a:gd name="connsiteX2-521" fmla="*/ 1397008 w 1500198"/>
                  <a:gd name="connsiteY2-522" fmla="*/ 25326 h 335593"/>
                  <a:gd name="connsiteX3-523" fmla="*/ 1500197 w 1500198"/>
                  <a:gd name="connsiteY3-524" fmla="*/ 77540 h 335593"/>
                  <a:gd name="connsiteX4-525" fmla="*/ 1500198 w 1500198"/>
                  <a:gd name="connsiteY4-526" fmla="*/ 245434 h 335593"/>
                  <a:gd name="connsiteX5-527" fmla="*/ 1500198 w 1500198"/>
                  <a:gd name="connsiteY5-528" fmla="*/ 245434 h 335593"/>
                  <a:gd name="connsiteX6-529" fmla="*/ 1500198 w 1500198"/>
                  <a:gd name="connsiteY6-530" fmla="*/ 183106 h 335593"/>
                  <a:gd name="connsiteX7-531" fmla="*/ 0 w 1500198"/>
                  <a:gd name="connsiteY7-532" fmla="*/ 245434 h 335593"/>
                  <a:gd name="connsiteX8-533" fmla="*/ 0 w 1500198"/>
                  <a:gd name="connsiteY8-534" fmla="*/ 77539 h 335593"/>
                  <a:gd name="connsiteX9-535" fmla="*/ 21628 w 1500198"/>
                  <a:gd name="connsiteY9-536" fmla="*/ 25326 h 335593"/>
                  <a:gd name="connsiteX10-537" fmla="*/ 31889 w 1500198"/>
                  <a:gd name="connsiteY10-538" fmla="*/ 25893 h 335593"/>
                  <a:gd name="connsiteX11-539" fmla="*/ 73842 w 1500198"/>
                  <a:gd name="connsiteY11-540" fmla="*/ 3699 h 335593"/>
                  <a:gd name="connsiteX0-541" fmla="*/ 73842 w 1500198"/>
                  <a:gd name="connsiteY0-542" fmla="*/ 3699 h 335593"/>
                  <a:gd name="connsiteX1-543" fmla="*/ 1293652 w 1500198"/>
                  <a:gd name="connsiteY1-544" fmla="*/ 3698 h 335593"/>
                  <a:gd name="connsiteX2-545" fmla="*/ 1397008 w 1500198"/>
                  <a:gd name="connsiteY2-546" fmla="*/ 25326 h 335593"/>
                  <a:gd name="connsiteX3-547" fmla="*/ 1500197 w 1500198"/>
                  <a:gd name="connsiteY3-548" fmla="*/ 77540 h 335593"/>
                  <a:gd name="connsiteX4-549" fmla="*/ 1500198 w 1500198"/>
                  <a:gd name="connsiteY4-550" fmla="*/ 245434 h 335593"/>
                  <a:gd name="connsiteX5-551" fmla="*/ 1500198 w 1500198"/>
                  <a:gd name="connsiteY5-552" fmla="*/ 245434 h 335593"/>
                  <a:gd name="connsiteX6-553" fmla="*/ 1500198 w 1500198"/>
                  <a:gd name="connsiteY6-554" fmla="*/ 183106 h 335593"/>
                  <a:gd name="connsiteX7-555" fmla="*/ 0 w 1500198"/>
                  <a:gd name="connsiteY7-556" fmla="*/ 245434 h 335593"/>
                  <a:gd name="connsiteX8-557" fmla="*/ 0 w 1500198"/>
                  <a:gd name="connsiteY8-558" fmla="*/ 77539 h 335593"/>
                  <a:gd name="connsiteX9-559" fmla="*/ 21628 w 1500198"/>
                  <a:gd name="connsiteY9-560" fmla="*/ 25326 h 335593"/>
                  <a:gd name="connsiteX10-561" fmla="*/ 31889 w 1500198"/>
                  <a:gd name="connsiteY10-562" fmla="*/ 25893 h 335593"/>
                  <a:gd name="connsiteX11-563" fmla="*/ 73842 w 1500198"/>
                  <a:gd name="connsiteY11-564" fmla="*/ 3699 h 335593"/>
                  <a:gd name="connsiteX0-565" fmla="*/ 73842 w 1500198"/>
                  <a:gd name="connsiteY0-566" fmla="*/ 3699 h 335593"/>
                  <a:gd name="connsiteX1-567" fmla="*/ 1293652 w 1500198"/>
                  <a:gd name="connsiteY1-568" fmla="*/ 3698 h 335593"/>
                  <a:gd name="connsiteX2-569" fmla="*/ 1397008 w 1500198"/>
                  <a:gd name="connsiteY2-570" fmla="*/ 25326 h 335593"/>
                  <a:gd name="connsiteX3-571" fmla="*/ 1500197 w 1500198"/>
                  <a:gd name="connsiteY3-572" fmla="*/ 77540 h 335593"/>
                  <a:gd name="connsiteX4-573" fmla="*/ 1500198 w 1500198"/>
                  <a:gd name="connsiteY4-574" fmla="*/ 245434 h 335593"/>
                  <a:gd name="connsiteX5-575" fmla="*/ 1500198 w 1500198"/>
                  <a:gd name="connsiteY5-576" fmla="*/ 245434 h 335593"/>
                  <a:gd name="connsiteX6-577" fmla="*/ 1500198 w 1500198"/>
                  <a:gd name="connsiteY6-578" fmla="*/ 183106 h 335593"/>
                  <a:gd name="connsiteX7-579" fmla="*/ 0 w 1500198"/>
                  <a:gd name="connsiteY7-580" fmla="*/ 245434 h 335593"/>
                  <a:gd name="connsiteX8-581" fmla="*/ 0 w 1500198"/>
                  <a:gd name="connsiteY8-582" fmla="*/ 77539 h 335593"/>
                  <a:gd name="connsiteX9-583" fmla="*/ 21628 w 1500198"/>
                  <a:gd name="connsiteY9-584" fmla="*/ 25326 h 335593"/>
                  <a:gd name="connsiteX10-585" fmla="*/ 31889 w 1500198"/>
                  <a:gd name="connsiteY10-586" fmla="*/ 25893 h 335593"/>
                  <a:gd name="connsiteX11-587" fmla="*/ 73842 w 1500198"/>
                  <a:gd name="connsiteY11-588" fmla="*/ 3699 h 335593"/>
                  <a:gd name="connsiteX0-589" fmla="*/ 73842 w 1500198"/>
                  <a:gd name="connsiteY0-590" fmla="*/ 3699 h 335593"/>
                  <a:gd name="connsiteX1-591" fmla="*/ 1293652 w 1500198"/>
                  <a:gd name="connsiteY1-592" fmla="*/ 3698 h 335593"/>
                  <a:gd name="connsiteX2-593" fmla="*/ 1397008 w 1500198"/>
                  <a:gd name="connsiteY2-594" fmla="*/ 25326 h 335593"/>
                  <a:gd name="connsiteX3-595" fmla="*/ 1500197 w 1500198"/>
                  <a:gd name="connsiteY3-596" fmla="*/ 77540 h 335593"/>
                  <a:gd name="connsiteX4-597" fmla="*/ 1500198 w 1500198"/>
                  <a:gd name="connsiteY4-598" fmla="*/ 245434 h 335593"/>
                  <a:gd name="connsiteX5-599" fmla="*/ 1500198 w 1500198"/>
                  <a:gd name="connsiteY5-600" fmla="*/ 245434 h 335593"/>
                  <a:gd name="connsiteX6-601" fmla="*/ 1500198 w 1500198"/>
                  <a:gd name="connsiteY6-602" fmla="*/ 183106 h 335593"/>
                  <a:gd name="connsiteX7-603" fmla="*/ 0 w 1500198"/>
                  <a:gd name="connsiteY7-604" fmla="*/ 245434 h 335593"/>
                  <a:gd name="connsiteX8-605" fmla="*/ 0 w 1500198"/>
                  <a:gd name="connsiteY8-606" fmla="*/ 77539 h 335593"/>
                  <a:gd name="connsiteX9-607" fmla="*/ 21628 w 1500198"/>
                  <a:gd name="connsiteY9-608" fmla="*/ 25326 h 335593"/>
                  <a:gd name="connsiteX10-609" fmla="*/ 31889 w 1500198"/>
                  <a:gd name="connsiteY10-610" fmla="*/ 25893 h 335593"/>
                  <a:gd name="connsiteX11-611" fmla="*/ 73842 w 1500198"/>
                  <a:gd name="connsiteY11-612" fmla="*/ 3699 h 335593"/>
                  <a:gd name="connsiteX0-613" fmla="*/ 145710 w 1500198"/>
                  <a:gd name="connsiteY0-614" fmla="*/ 16160 h 331895"/>
                  <a:gd name="connsiteX1-615" fmla="*/ 1293652 w 1500198"/>
                  <a:gd name="connsiteY1-616" fmla="*/ 0 h 331895"/>
                  <a:gd name="connsiteX2-617" fmla="*/ 1397008 w 1500198"/>
                  <a:gd name="connsiteY2-618" fmla="*/ 21628 h 331895"/>
                  <a:gd name="connsiteX3-619" fmla="*/ 1500197 w 1500198"/>
                  <a:gd name="connsiteY3-620" fmla="*/ 73842 h 331895"/>
                  <a:gd name="connsiteX4-621" fmla="*/ 1500198 w 1500198"/>
                  <a:gd name="connsiteY4-622" fmla="*/ 241736 h 331895"/>
                  <a:gd name="connsiteX5-623" fmla="*/ 1500198 w 1500198"/>
                  <a:gd name="connsiteY5-624" fmla="*/ 241736 h 331895"/>
                  <a:gd name="connsiteX6-625" fmla="*/ 1500198 w 1500198"/>
                  <a:gd name="connsiteY6-626" fmla="*/ 179408 h 331895"/>
                  <a:gd name="connsiteX7-627" fmla="*/ 0 w 1500198"/>
                  <a:gd name="connsiteY7-628" fmla="*/ 241736 h 331895"/>
                  <a:gd name="connsiteX8-629" fmla="*/ 0 w 1500198"/>
                  <a:gd name="connsiteY8-630" fmla="*/ 73841 h 331895"/>
                  <a:gd name="connsiteX9-631" fmla="*/ 21628 w 1500198"/>
                  <a:gd name="connsiteY9-632" fmla="*/ 21628 h 331895"/>
                  <a:gd name="connsiteX10-633" fmla="*/ 31889 w 1500198"/>
                  <a:gd name="connsiteY10-634" fmla="*/ 22195 h 331895"/>
                  <a:gd name="connsiteX11-635" fmla="*/ 145710 w 1500198"/>
                  <a:gd name="connsiteY11-636" fmla="*/ 16160 h 331895"/>
                  <a:gd name="connsiteX0-637" fmla="*/ 145710 w 1500198"/>
                  <a:gd name="connsiteY0-638" fmla="*/ 16160 h 331895"/>
                  <a:gd name="connsiteX1-639" fmla="*/ 1293652 w 1500198"/>
                  <a:gd name="connsiteY1-640" fmla="*/ 0 h 331895"/>
                  <a:gd name="connsiteX2-641" fmla="*/ 1397008 w 1500198"/>
                  <a:gd name="connsiteY2-642" fmla="*/ 21628 h 331895"/>
                  <a:gd name="connsiteX3-643" fmla="*/ 1500197 w 1500198"/>
                  <a:gd name="connsiteY3-644" fmla="*/ 73842 h 331895"/>
                  <a:gd name="connsiteX4-645" fmla="*/ 1500198 w 1500198"/>
                  <a:gd name="connsiteY4-646" fmla="*/ 241736 h 331895"/>
                  <a:gd name="connsiteX5-647" fmla="*/ 1500198 w 1500198"/>
                  <a:gd name="connsiteY5-648" fmla="*/ 241736 h 331895"/>
                  <a:gd name="connsiteX6-649" fmla="*/ 1500198 w 1500198"/>
                  <a:gd name="connsiteY6-650" fmla="*/ 179408 h 331895"/>
                  <a:gd name="connsiteX7-651" fmla="*/ 0 w 1500198"/>
                  <a:gd name="connsiteY7-652" fmla="*/ 241736 h 331895"/>
                  <a:gd name="connsiteX8-653" fmla="*/ 0 w 1500198"/>
                  <a:gd name="connsiteY8-654" fmla="*/ 73841 h 331895"/>
                  <a:gd name="connsiteX9-655" fmla="*/ 21628 w 1500198"/>
                  <a:gd name="connsiteY9-656" fmla="*/ 21628 h 331895"/>
                  <a:gd name="connsiteX10-657" fmla="*/ 31889 w 1500198"/>
                  <a:gd name="connsiteY10-658" fmla="*/ 22195 h 331895"/>
                  <a:gd name="connsiteX11-659" fmla="*/ 145710 w 1500198"/>
                  <a:gd name="connsiteY11-660" fmla="*/ 16160 h 331895"/>
                  <a:gd name="connsiteX0-661" fmla="*/ 145710 w 1500198"/>
                  <a:gd name="connsiteY0-662" fmla="*/ 16160 h 331895"/>
                  <a:gd name="connsiteX1-663" fmla="*/ 1293652 w 1500198"/>
                  <a:gd name="connsiteY1-664" fmla="*/ 0 h 331895"/>
                  <a:gd name="connsiteX2-665" fmla="*/ 1397008 w 1500198"/>
                  <a:gd name="connsiteY2-666" fmla="*/ 21628 h 331895"/>
                  <a:gd name="connsiteX3-667" fmla="*/ 1500197 w 1500198"/>
                  <a:gd name="connsiteY3-668" fmla="*/ 73842 h 331895"/>
                  <a:gd name="connsiteX4-669" fmla="*/ 1500198 w 1500198"/>
                  <a:gd name="connsiteY4-670" fmla="*/ 241736 h 331895"/>
                  <a:gd name="connsiteX5-671" fmla="*/ 1500198 w 1500198"/>
                  <a:gd name="connsiteY5-672" fmla="*/ 241736 h 331895"/>
                  <a:gd name="connsiteX6-673" fmla="*/ 1500198 w 1500198"/>
                  <a:gd name="connsiteY6-674" fmla="*/ 179408 h 331895"/>
                  <a:gd name="connsiteX7-675" fmla="*/ 0 w 1500198"/>
                  <a:gd name="connsiteY7-676" fmla="*/ 241736 h 331895"/>
                  <a:gd name="connsiteX8-677" fmla="*/ 0 w 1500198"/>
                  <a:gd name="connsiteY8-678" fmla="*/ 73841 h 331895"/>
                  <a:gd name="connsiteX9-679" fmla="*/ 21628 w 1500198"/>
                  <a:gd name="connsiteY9-680" fmla="*/ 21628 h 331895"/>
                  <a:gd name="connsiteX10-681" fmla="*/ 31889 w 1500198"/>
                  <a:gd name="connsiteY10-682" fmla="*/ 22195 h 331895"/>
                  <a:gd name="connsiteX11-683" fmla="*/ 145710 w 1500198"/>
                  <a:gd name="connsiteY11-684" fmla="*/ 16160 h 331895"/>
                  <a:gd name="connsiteX0-685" fmla="*/ 476904 w 1537904"/>
                  <a:gd name="connsiteY0-686" fmla="*/ 69497 h 331895"/>
                  <a:gd name="connsiteX1-687" fmla="*/ 1331358 w 1537904"/>
                  <a:gd name="connsiteY1-688" fmla="*/ 0 h 331895"/>
                  <a:gd name="connsiteX2-689" fmla="*/ 1434714 w 1537904"/>
                  <a:gd name="connsiteY2-690" fmla="*/ 21628 h 331895"/>
                  <a:gd name="connsiteX3-691" fmla="*/ 1537903 w 1537904"/>
                  <a:gd name="connsiteY3-692" fmla="*/ 73842 h 331895"/>
                  <a:gd name="connsiteX4-693" fmla="*/ 1537904 w 1537904"/>
                  <a:gd name="connsiteY4-694" fmla="*/ 241736 h 331895"/>
                  <a:gd name="connsiteX5-695" fmla="*/ 1537904 w 1537904"/>
                  <a:gd name="connsiteY5-696" fmla="*/ 241736 h 331895"/>
                  <a:gd name="connsiteX6-697" fmla="*/ 1537904 w 1537904"/>
                  <a:gd name="connsiteY6-698" fmla="*/ 179408 h 331895"/>
                  <a:gd name="connsiteX7-699" fmla="*/ 37706 w 1537904"/>
                  <a:gd name="connsiteY7-700" fmla="*/ 241736 h 331895"/>
                  <a:gd name="connsiteX8-701" fmla="*/ 37706 w 1537904"/>
                  <a:gd name="connsiteY8-702" fmla="*/ 73841 h 331895"/>
                  <a:gd name="connsiteX9-703" fmla="*/ 59334 w 1537904"/>
                  <a:gd name="connsiteY9-704" fmla="*/ 21628 h 331895"/>
                  <a:gd name="connsiteX10-705" fmla="*/ 69595 w 1537904"/>
                  <a:gd name="connsiteY10-706" fmla="*/ 22195 h 331895"/>
                  <a:gd name="connsiteX11-707" fmla="*/ 476904 w 1537904"/>
                  <a:gd name="connsiteY11-708" fmla="*/ 69497 h 331895"/>
                  <a:gd name="connsiteX0-709" fmla="*/ 242525 w 1504421"/>
                  <a:gd name="connsiteY0-710" fmla="*/ 3038 h 331895"/>
                  <a:gd name="connsiteX1-711" fmla="*/ 1297875 w 1504421"/>
                  <a:gd name="connsiteY1-712" fmla="*/ 0 h 331895"/>
                  <a:gd name="connsiteX2-713" fmla="*/ 1401231 w 1504421"/>
                  <a:gd name="connsiteY2-714" fmla="*/ 21628 h 331895"/>
                  <a:gd name="connsiteX3-715" fmla="*/ 1504420 w 1504421"/>
                  <a:gd name="connsiteY3-716" fmla="*/ 73842 h 331895"/>
                  <a:gd name="connsiteX4-717" fmla="*/ 1504421 w 1504421"/>
                  <a:gd name="connsiteY4-718" fmla="*/ 241736 h 331895"/>
                  <a:gd name="connsiteX5-719" fmla="*/ 1504421 w 1504421"/>
                  <a:gd name="connsiteY5-720" fmla="*/ 241736 h 331895"/>
                  <a:gd name="connsiteX6-721" fmla="*/ 1504421 w 1504421"/>
                  <a:gd name="connsiteY6-722" fmla="*/ 179408 h 331895"/>
                  <a:gd name="connsiteX7-723" fmla="*/ 4223 w 1504421"/>
                  <a:gd name="connsiteY7-724" fmla="*/ 241736 h 331895"/>
                  <a:gd name="connsiteX8-725" fmla="*/ 4223 w 1504421"/>
                  <a:gd name="connsiteY8-726" fmla="*/ 73841 h 331895"/>
                  <a:gd name="connsiteX9-727" fmla="*/ 25851 w 1504421"/>
                  <a:gd name="connsiteY9-728" fmla="*/ 21628 h 331895"/>
                  <a:gd name="connsiteX10-729" fmla="*/ 36112 w 1504421"/>
                  <a:gd name="connsiteY10-730" fmla="*/ 22195 h 331895"/>
                  <a:gd name="connsiteX11-731" fmla="*/ 242525 w 1504421"/>
                  <a:gd name="connsiteY11-732" fmla="*/ 3038 h 331895"/>
                  <a:gd name="connsiteX0-733" fmla="*/ 242525 w 1504421"/>
                  <a:gd name="connsiteY0-734" fmla="*/ 4588 h 333445"/>
                  <a:gd name="connsiteX1-735" fmla="*/ 1297875 w 1504421"/>
                  <a:gd name="connsiteY1-736" fmla="*/ 1550 h 333445"/>
                  <a:gd name="connsiteX2-737" fmla="*/ 1401231 w 1504421"/>
                  <a:gd name="connsiteY2-738" fmla="*/ 23178 h 333445"/>
                  <a:gd name="connsiteX3-739" fmla="*/ 1504420 w 1504421"/>
                  <a:gd name="connsiteY3-740" fmla="*/ 75392 h 333445"/>
                  <a:gd name="connsiteX4-741" fmla="*/ 1504421 w 1504421"/>
                  <a:gd name="connsiteY4-742" fmla="*/ 243286 h 333445"/>
                  <a:gd name="connsiteX5-743" fmla="*/ 1504421 w 1504421"/>
                  <a:gd name="connsiteY5-744" fmla="*/ 243286 h 333445"/>
                  <a:gd name="connsiteX6-745" fmla="*/ 1504421 w 1504421"/>
                  <a:gd name="connsiteY6-746" fmla="*/ 180958 h 333445"/>
                  <a:gd name="connsiteX7-747" fmla="*/ 4223 w 1504421"/>
                  <a:gd name="connsiteY7-748" fmla="*/ 243286 h 333445"/>
                  <a:gd name="connsiteX8-749" fmla="*/ 4223 w 1504421"/>
                  <a:gd name="connsiteY8-750" fmla="*/ 75391 h 333445"/>
                  <a:gd name="connsiteX9-751" fmla="*/ 25851 w 1504421"/>
                  <a:gd name="connsiteY9-752" fmla="*/ 23178 h 333445"/>
                  <a:gd name="connsiteX10-753" fmla="*/ 36112 w 1504421"/>
                  <a:gd name="connsiteY10-754" fmla="*/ 23745 h 333445"/>
                  <a:gd name="connsiteX11-755" fmla="*/ 242525 w 1504421"/>
                  <a:gd name="connsiteY11-756" fmla="*/ 4588 h 333445"/>
                  <a:gd name="connsiteX0-757" fmla="*/ 238302 w 1500198"/>
                  <a:gd name="connsiteY0-758" fmla="*/ 4588 h 333445"/>
                  <a:gd name="connsiteX1-759" fmla="*/ 1293652 w 1500198"/>
                  <a:gd name="connsiteY1-760" fmla="*/ 1550 h 333445"/>
                  <a:gd name="connsiteX2-761" fmla="*/ 1397008 w 1500198"/>
                  <a:gd name="connsiteY2-762" fmla="*/ 23178 h 333445"/>
                  <a:gd name="connsiteX3-763" fmla="*/ 1500197 w 1500198"/>
                  <a:gd name="connsiteY3-764" fmla="*/ 75392 h 333445"/>
                  <a:gd name="connsiteX4-765" fmla="*/ 1500198 w 1500198"/>
                  <a:gd name="connsiteY4-766" fmla="*/ 243286 h 333445"/>
                  <a:gd name="connsiteX5-767" fmla="*/ 1500198 w 1500198"/>
                  <a:gd name="connsiteY5-768" fmla="*/ 243286 h 333445"/>
                  <a:gd name="connsiteX6-769" fmla="*/ 1500198 w 1500198"/>
                  <a:gd name="connsiteY6-770" fmla="*/ 180958 h 333445"/>
                  <a:gd name="connsiteX7-771" fmla="*/ 0 w 1500198"/>
                  <a:gd name="connsiteY7-772" fmla="*/ 243286 h 333445"/>
                  <a:gd name="connsiteX8-773" fmla="*/ 0 w 1500198"/>
                  <a:gd name="connsiteY8-774" fmla="*/ 75391 h 333445"/>
                  <a:gd name="connsiteX9-775" fmla="*/ 21628 w 1500198"/>
                  <a:gd name="connsiteY9-776" fmla="*/ 23178 h 333445"/>
                  <a:gd name="connsiteX10-777" fmla="*/ 342424 w 1500198"/>
                  <a:gd name="connsiteY10-778" fmla="*/ 85344 h 333445"/>
                  <a:gd name="connsiteX11-779" fmla="*/ 238302 w 1500198"/>
                  <a:gd name="connsiteY11-780" fmla="*/ 4588 h 333445"/>
                  <a:gd name="connsiteX0-781" fmla="*/ 238302 w 1500198"/>
                  <a:gd name="connsiteY0-782" fmla="*/ 3038 h 331895"/>
                  <a:gd name="connsiteX1-783" fmla="*/ 1293652 w 1500198"/>
                  <a:gd name="connsiteY1-784" fmla="*/ 0 h 331895"/>
                  <a:gd name="connsiteX2-785" fmla="*/ 1397008 w 1500198"/>
                  <a:gd name="connsiteY2-786" fmla="*/ 21628 h 331895"/>
                  <a:gd name="connsiteX3-787" fmla="*/ 1500197 w 1500198"/>
                  <a:gd name="connsiteY3-788" fmla="*/ 73842 h 331895"/>
                  <a:gd name="connsiteX4-789" fmla="*/ 1500198 w 1500198"/>
                  <a:gd name="connsiteY4-790" fmla="*/ 241736 h 331895"/>
                  <a:gd name="connsiteX5-791" fmla="*/ 1500198 w 1500198"/>
                  <a:gd name="connsiteY5-792" fmla="*/ 241736 h 331895"/>
                  <a:gd name="connsiteX6-793" fmla="*/ 1500198 w 1500198"/>
                  <a:gd name="connsiteY6-794" fmla="*/ 179408 h 331895"/>
                  <a:gd name="connsiteX7-795" fmla="*/ 0 w 1500198"/>
                  <a:gd name="connsiteY7-796" fmla="*/ 241736 h 331895"/>
                  <a:gd name="connsiteX8-797" fmla="*/ 0 w 1500198"/>
                  <a:gd name="connsiteY8-798" fmla="*/ 73841 h 331895"/>
                  <a:gd name="connsiteX9-799" fmla="*/ 21628 w 1500198"/>
                  <a:gd name="connsiteY9-800" fmla="*/ 21628 h 331895"/>
                  <a:gd name="connsiteX10-801" fmla="*/ 238302 w 1500198"/>
                  <a:gd name="connsiteY10-802" fmla="*/ 3038 h 331895"/>
                  <a:gd name="connsiteX0-803" fmla="*/ 238302 w 1500198"/>
                  <a:gd name="connsiteY0-804" fmla="*/ 3038 h 331895"/>
                  <a:gd name="connsiteX1-805" fmla="*/ 1293652 w 1500198"/>
                  <a:gd name="connsiteY1-806" fmla="*/ 0 h 331895"/>
                  <a:gd name="connsiteX2-807" fmla="*/ 1397008 w 1500198"/>
                  <a:gd name="connsiteY2-808" fmla="*/ 21628 h 331895"/>
                  <a:gd name="connsiteX3-809" fmla="*/ 1500197 w 1500198"/>
                  <a:gd name="connsiteY3-810" fmla="*/ 73842 h 331895"/>
                  <a:gd name="connsiteX4-811" fmla="*/ 1500198 w 1500198"/>
                  <a:gd name="connsiteY4-812" fmla="*/ 241736 h 331895"/>
                  <a:gd name="connsiteX5-813" fmla="*/ 1500198 w 1500198"/>
                  <a:gd name="connsiteY5-814" fmla="*/ 241736 h 331895"/>
                  <a:gd name="connsiteX6-815" fmla="*/ 1500198 w 1500198"/>
                  <a:gd name="connsiteY6-816" fmla="*/ 179408 h 331895"/>
                  <a:gd name="connsiteX7-817" fmla="*/ 0 w 1500198"/>
                  <a:gd name="connsiteY7-818" fmla="*/ 241736 h 331895"/>
                  <a:gd name="connsiteX8-819" fmla="*/ 0 w 1500198"/>
                  <a:gd name="connsiteY8-820" fmla="*/ 73841 h 331895"/>
                  <a:gd name="connsiteX9-821" fmla="*/ 21628 w 1500198"/>
                  <a:gd name="connsiteY9-822" fmla="*/ 21628 h 331895"/>
                  <a:gd name="connsiteX10-823" fmla="*/ 238302 w 1500198"/>
                  <a:gd name="connsiteY10-824" fmla="*/ 3038 h 331895"/>
                  <a:gd name="connsiteX0-825" fmla="*/ 238302 w 1500198"/>
                  <a:gd name="connsiteY0-826" fmla="*/ 3038 h 331895"/>
                  <a:gd name="connsiteX1-827" fmla="*/ 1293652 w 1500198"/>
                  <a:gd name="connsiteY1-828" fmla="*/ 0 h 331895"/>
                  <a:gd name="connsiteX2-829" fmla="*/ 1397008 w 1500198"/>
                  <a:gd name="connsiteY2-830" fmla="*/ 21628 h 331895"/>
                  <a:gd name="connsiteX3-831" fmla="*/ 1500197 w 1500198"/>
                  <a:gd name="connsiteY3-832" fmla="*/ 73842 h 331895"/>
                  <a:gd name="connsiteX4-833" fmla="*/ 1500198 w 1500198"/>
                  <a:gd name="connsiteY4-834" fmla="*/ 241736 h 331895"/>
                  <a:gd name="connsiteX5-835" fmla="*/ 1500198 w 1500198"/>
                  <a:gd name="connsiteY5-836" fmla="*/ 241736 h 331895"/>
                  <a:gd name="connsiteX6-837" fmla="*/ 1500198 w 1500198"/>
                  <a:gd name="connsiteY6-838" fmla="*/ 179408 h 331895"/>
                  <a:gd name="connsiteX7-839" fmla="*/ 0 w 1500198"/>
                  <a:gd name="connsiteY7-840" fmla="*/ 241736 h 331895"/>
                  <a:gd name="connsiteX8-841" fmla="*/ 0 w 1500198"/>
                  <a:gd name="connsiteY8-842" fmla="*/ 73841 h 331895"/>
                  <a:gd name="connsiteX9-843" fmla="*/ 212829 w 1500198"/>
                  <a:gd name="connsiteY9-844" fmla="*/ 54311 h 331895"/>
                  <a:gd name="connsiteX10-845" fmla="*/ 238302 w 1500198"/>
                  <a:gd name="connsiteY10-846" fmla="*/ 3038 h 331895"/>
                  <a:gd name="connsiteX0-847" fmla="*/ 238302 w 1500198"/>
                  <a:gd name="connsiteY0-848" fmla="*/ 3038 h 331895"/>
                  <a:gd name="connsiteX1-849" fmla="*/ 1293652 w 1500198"/>
                  <a:gd name="connsiteY1-850" fmla="*/ 0 h 331895"/>
                  <a:gd name="connsiteX2-851" fmla="*/ 1397008 w 1500198"/>
                  <a:gd name="connsiteY2-852" fmla="*/ 21628 h 331895"/>
                  <a:gd name="connsiteX3-853" fmla="*/ 1500197 w 1500198"/>
                  <a:gd name="connsiteY3-854" fmla="*/ 73842 h 331895"/>
                  <a:gd name="connsiteX4-855" fmla="*/ 1500198 w 1500198"/>
                  <a:gd name="connsiteY4-856" fmla="*/ 241736 h 331895"/>
                  <a:gd name="connsiteX5-857" fmla="*/ 1500198 w 1500198"/>
                  <a:gd name="connsiteY5-858" fmla="*/ 241736 h 331895"/>
                  <a:gd name="connsiteX6-859" fmla="*/ 1500198 w 1500198"/>
                  <a:gd name="connsiteY6-860" fmla="*/ 179408 h 331895"/>
                  <a:gd name="connsiteX7-861" fmla="*/ 0 w 1500198"/>
                  <a:gd name="connsiteY7-862" fmla="*/ 241736 h 331895"/>
                  <a:gd name="connsiteX8-863" fmla="*/ 0 w 1500198"/>
                  <a:gd name="connsiteY8-864" fmla="*/ 73841 h 331895"/>
                  <a:gd name="connsiteX9-865" fmla="*/ 46029 w 1500198"/>
                  <a:gd name="connsiteY9-866" fmla="*/ 33292 h 331895"/>
                  <a:gd name="connsiteX10-867" fmla="*/ 238302 w 1500198"/>
                  <a:gd name="connsiteY10-868" fmla="*/ 3038 h 331895"/>
                </a:gdLst>
                <a:ahLst/>
                <a:cxnLst>
                  <a:cxn ang="0">
                    <a:pos x="connsiteX0-847" y="connsiteY0-848"/>
                  </a:cxn>
                  <a:cxn ang="0">
                    <a:pos x="connsiteX1-849" y="connsiteY1-850"/>
                  </a:cxn>
                  <a:cxn ang="0">
                    <a:pos x="connsiteX2-851" y="connsiteY2-852"/>
                  </a:cxn>
                  <a:cxn ang="0">
                    <a:pos x="connsiteX3-853" y="connsiteY3-854"/>
                  </a:cxn>
                  <a:cxn ang="0">
                    <a:pos x="connsiteX4-855" y="connsiteY4-856"/>
                  </a:cxn>
                  <a:cxn ang="0">
                    <a:pos x="connsiteX5-857" y="connsiteY5-858"/>
                  </a:cxn>
                  <a:cxn ang="0">
                    <a:pos x="connsiteX6-859" y="connsiteY6-860"/>
                  </a:cxn>
                  <a:cxn ang="0">
                    <a:pos x="connsiteX7-861" y="connsiteY7-862"/>
                  </a:cxn>
                  <a:cxn ang="0">
                    <a:pos x="connsiteX8-863" y="connsiteY8-864"/>
                  </a:cxn>
                  <a:cxn ang="0">
                    <a:pos x="connsiteX9-865" y="connsiteY9-866"/>
                  </a:cxn>
                  <a:cxn ang="0">
                    <a:pos x="connsiteX10-867" y="connsiteY10-868"/>
                  </a:cxn>
                </a:cxnLst>
                <a:rect l="l" t="t" r="r" b="b"/>
                <a:pathLst>
                  <a:path w="1500198" h="331895">
                    <a:moveTo>
                      <a:pt x="238302" y="3038"/>
                    </a:moveTo>
                    <a:lnTo>
                      <a:pt x="1293652" y="0"/>
                    </a:lnTo>
                    <a:cubicBezTo>
                      <a:pt x="1313236" y="0"/>
                      <a:pt x="1362584" y="9321"/>
                      <a:pt x="1397008" y="21628"/>
                    </a:cubicBezTo>
                    <a:cubicBezTo>
                      <a:pt x="1485177" y="34267"/>
                      <a:pt x="1500197" y="54258"/>
                      <a:pt x="1500197" y="73842"/>
                    </a:cubicBezTo>
                    <a:cubicBezTo>
                      <a:pt x="1500197" y="129807"/>
                      <a:pt x="1500198" y="185771"/>
                      <a:pt x="1500198" y="241736"/>
                    </a:cubicBezTo>
                    <a:lnTo>
                      <a:pt x="1500198" y="241736"/>
                    </a:lnTo>
                    <a:lnTo>
                      <a:pt x="1500198" y="179408"/>
                    </a:lnTo>
                    <a:cubicBezTo>
                      <a:pt x="1000132" y="179408"/>
                      <a:pt x="493607" y="331895"/>
                      <a:pt x="0" y="241736"/>
                    </a:cubicBezTo>
                    <a:lnTo>
                      <a:pt x="0" y="73841"/>
                    </a:lnTo>
                    <a:cubicBezTo>
                      <a:pt x="0" y="54257"/>
                      <a:pt x="32181" y="47139"/>
                      <a:pt x="46029" y="33292"/>
                    </a:cubicBezTo>
                    <a:cubicBezTo>
                      <a:pt x="85746" y="21492"/>
                      <a:pt x="26298" y="6643"/>
                      <a:pt x="238302" y="3038"/>
                    </a:cubicBezTo>
                    <a:close/>
                  </a:path>
                </a:pathLst>
              </a:custGeom>
              <a:solidFill>
                <a:sysClr val="window" lastClr="FFFFFF">
                  <a:alpha val="21000"/>
                </a:sysClr>
              </a:solidFill>
              <a:ln w="25400" cap="flat" cmpd="sng" algn="ctr">
                <a:noFill/>
                <a:prstDash val="solid"/>
              </a:ln>
              <a:effectLst/>
            </p:spPr>
            <p:txBody>
              <a:bodyPr anchor="ctr"/>
              <a:lstStyle/>
              <a:p>
                <a:pPr algn="ctr">
                  <a:spcBef>
                    <a:spcPts val="0"/>
                  </a:spcBef>
                  <a:spcAft>
                    <a:spcPts val="0"/>
                  </a:spcAft>
                  <a:defRPr/>
                </a:pPr>
                <a:endParaRPr lang="zh-CN" altLang="en-US" kern="0" dirty="0">
                  <a:solidFill>
                    <a:srgbClr val="000066"/>
                  </a:solidFill>
                  <a:latin typeface="Verdana" panose="020B0604030504040204"/>
                  <a:ea typeface="楷体" panose="02010609060101010101" pitchFamily="49" charset="-122"/>
                </a:endParaRPr>
              </a:p>
            </p:txBody>
          </p:sp>
        </p:grpSp>
        <p:sp>
          <p:nvSpPr>
            <p:cNvPr id="62" name="TextBox 28"/>
            <p:cNvSpPr txBox="1">
              <a:spLocks noChangeArrowheads="1"/>
            </p:cNvSpPr>
            <p:nvPr/>
          </p:nvSpPr>
          <p:spPr bwMode="auto">
            <a:xfrm>
              <a:off x="6072654" y="2510689"/>
              <a:ext cx="1751703" cy="266128"/>
            </a:xfrm>
            <a:prstGeom prst="rect">
              <a:avLst/>
            </a:prstGeom>
            <a:noFill/>
            <a:ln w="9525">
              <a:noFill/>
              <a:miter lim="800000"/>
            </a:ln>
          </p:spPr>
          <p:txBody>
            <a:bodyPr wrap="square">
              <a:spAutoFit/>
            </a:bodyPr>
            <a:lstStyle/>
            <a:p>
              <a:pPr algn="ctr"/>
              <a:r>
                <a:rPr lang="zh-CN" altLang="en-US" sz="1400" b="1" dirty="0">
                  <a:solidFill>
                    <a:srgbClr val="000066"/>
                  </a:solidFill>
                  <a:latin typeface="楷体" panose="02010609060101010101" pitchFamily="49" charset="-122"/>
                  <a:ea typeface="楷体" panose="02010609060101010101" pitchFamily="49" charset="-122"/>
                </a:rPr>
                <a:t>中船重工</a:t>
              </a:r>
              <a:r>
                <a:rPr lang="zh-CN" altLang="en-US" sz="1400" b="1" dirty="0" smtClean="0">
                  <a:solidFill>
                    <a:srgbClr val="000066"/>
                  </a:solidFill>
                  <a:latin typeface="楷体" panose="02010609060101010101" pitchFamily="49" charset="-122"/>
                  <a:ea typeface="楷体" panose="02010609060101010101" pitchFamily="49" charset="-122"/>
                </a:rPr>
                <a:t>第七〇三</a:t>
              </a:r>
              <a:r>
                <a:rPr lang="zh-CN" altLang="en-US" sz="1400" b="1" dirty="0">
                  <a:solidFill>
                    <a:srgbClr val="000066"/>
                  </a:solidFill>
                  <a:latin typeface="楷体" panose="02010609060101010101" pitchFamily="49" charset="-122"/>
                  <a:ea typeface="楷体" panose="02010609060101010101" pitchFamily="49" charset="-122"/>
                </a:rPr>
                <a:t>研究所 </a:t>
              </a:r>
              <a:endParaRPr lang="zh-CN" altLang="en-US" sz="1400" b="1" dirty="0">
                <a:solidFill>
                  <a:srgbClr val="000066"/>
                </a:solidFill>
                <a:latin typeface="楷体" panose="02010609060101010101" pitchFamily="49" charset="-122"/>
                <a:ea typeface="楷体" panose="02010609060101010101" pitchFamily="49" charset="-122"/>
              </a:endParaRPr>
            </a:p>
          </p:txBody>
        </p:sp>
      </p:grpSp>
      <p:grpSp>
        <p:nvGrpSpPr>
          <p:cNvPr id="83" name="组合 82"/>
          <p:cNvGrpSpPr/>
          <p:nvPr/>
        </p:nvGrpSpPr>
        <p:grpSpPr>
          <a:xfrm>
            <a:off x="714348" y="3000378"/>
            <a:ext cx="7805777" cy="1958200"/>
            <a:chOff x="642910" y="2428874"/>
            <a:chExt cx="7805777" cy="1958200"/>
          </a:xfrm>
        </p:grpSpPr>
        <p:grpSp>
          <p:nvGrpSpPr>
            <p:cNvPr id="41" name="组合 39"/>
            <p:cNvGrpSpPr/>
            <p:nvPr/>
          </p:nvGrpSpPr>
          <p:grpSpPr bwMode="auto">
            <a:xfrm>
              <a:off x="3428992" y="2428874"/>
              <a:ext cx="2008194" cy="1306119"/>
              <a:chOff x="-144016" y="0"/>
              <a:chExt cx="2249334" cy="2465980"/>
            </a:xfrm>
          </p:grpSpPr>
          <p:grpSp>
            <p:nvGrpSpPr>
              <p:cNvPr id="42" name="Group 20"/>
              <p:cNvGrpSpPr/>
              <p:nvPr/>
            </p:nvGrpSpPr>
            <p:grpSpPr bwMode="auto">
              <a:xfrm>
                <a:off x="66675" y="0"/>
                <a:ext cx="1857375" cy="1851025"/>
                <a:chOff x="0" y="0"/>
                <a:chExt cx="1406" cy="1402"/>
              </a:xfrm>
            </p:grpSpPr>
            <p:sp>
              <p:nvSpPr>
                <p:cNvPr id="48" name="Oval 21"/>
                <p:cNvSpPr>
                  <a:spLocks noChangeArrowheads="1"/>
                </p:cNvSpPr>
                <p:nvPr/>
              </p:nvSpPr>
              <p:spPr bwMode="auto">
                <a:xfrm>
                  <a:off x="0" y="0"/>
                  <a:ext cx="1406" cy="1402"/>
                </a:xfrm>
                <a:prstGeom prst="ellipse">
                  <a:avLst/>
                </a:prstGeom>
                <a:gradFill rotWithShape="1">
                  <a:gsLst>
                    <a:gs pos="0">
                      <a:srgbClr val="850000"/>
                    </a:gs>
                    <a:gs pos="50000">
                      <a:srgbClr val="C10000"/>
                    </a:gs>
                    <a:gs pos="100000">
                      <a:srgbClr val="E60000"/>
                    </a:gs>
                  </a:gsLst>
                  <a:lin ang="5400000" scaled="1"/>
                </a:gradFill>
                <a:ln w="9525">
                  <a:noFill/>
                  <a:round/>
                </a:ln>
              </p:spPr>
              <p:txBody>
                <a:bodyPr wrap="none" anchor="ctr"/>
                <a:lstStyle/>
                <a:p>
                  <a:endParaRPr lang="zh-CN" altLang="zh-CN" sz="1400">
                    <a:solidFill>
                      <a:srgbClr val="000000"/>
                    </a:solidFill>
                    <a:latin typeface="楷体" panose="02010609060101010101" pitchFamily="49" charset="-122"/>
                    <a:ea typeface="楷体" panose="02010609060101010101" pitchFamily="49" charset="-122"/>
                  </a:endParaRPr>
                </a:p>
              </p:txBody>
            </p:sp>
            <p:sp>
              <p:nvSpPr>
                <p:cNvPr id="49" name="Oval 22"/>
                <p:cNvSpPr>
                  <a:spLocks noChangeArrowheads="1"/>
                </p:cNvSpPr>
                <p:nvPr/>
              </p:nvSpPr>
              <p:spPr bwMode="auto">
                <a:xfrm>
                  <a:off x="278" y="176"/>
                  <a:ext cx="236" cy="235"/>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endParaRPr lang="zh-CN" altLang="zh-CN" sz="1400">
                    <a:solidFill>
                      <a:srgbClr val="000000"/>
                    </a:solidFill>
                    <a:latin typeface="楷体" panose="02010609060101010101" pitchFamily="49" charset="-122"/>
                    <a:ea typeface="楷体" panose="02010609060101010101" pitchFamily="49" charset="-122"/>
                  </a:endParaRPr>
                </a:p>
              </p:txBody>
            </p:sp>
          </p:grpSp>
          <p:sp>
            <p:nvSpPr>
              <p:cNvPr id="43" name="Text Box 23"/>
              <p:cNvSpPr txBox="1">
                <a:spLocks noChangeArrowheads="1"/>
              </p:cNvSpPr>
              <p:nvPr/>
            </p:nvSpPr>
            <p:spPr bwMode="auto">
              <a:xfrm>
                <a:off x="-144016" y="432153"/>
                <a:ext cx="2249334" cy="987850"/>
              </a:xfrm>
              <a:prstGeom prst="rect">
                <a:avLst/>
              </a:prstGeom>
              <a:noFill/>
              <a:ln w="9525">
                <a:noFill/>
                <a:miter lim="800000"/>
              </a:ln>
            </p:spPr>
            <p:txBody>
              <a:bodyPr>
                <a:spAutoFit/>
              </a:bodyPr>
              <a:lstStyle/>
              <a:p>
                <a:pPr algn="ctr"/>
                <a:r>
                  <a:rPr lang="zh-CN" altLang="en-US" sz="1400" b="1" dirty="0">
                    <a:solidFill>
                      <a:srgbClr val="FFFFFF"/>
                    </a:solidFill>
                    <a:latin typeface="Impact" panose="020B0806030902050204" pitchFamily="34" charset="0"/>
                    <a:ea typeface="楷体" panose="02010609060101010101" pitchFamily="49" charset="-122"/>
                  </a:rPr>
                  <a:t>部省共建</a:t>
                </a:r>
                <a:endParaRPr lang="zh-CN" altLang="en-US" sz="1400" b="1" dirty="0">
                  <a:solidFill>
                    <a:srgbClr val="FFFFFF"/>
                  </a:solidFill>
                  <a:latin typeface="Impact" panose="020B0806030902050204" pitchFamily="34" charset="0"/>
                  <a:ea typeface="楷体" panose="02010609060101010101" pitchFamily="49" charset="-122"/>
                </a:endParaRPr>
              </a:p>
              <a:p>
                <a:pPr algn="ctr"/>
                <a:r>
                  <a:rPr lang="zh-CN" altLang="en-US" sz="1400" b="1" dirty="0">
                    <a:solidFill>
                      <a:srgbClr val="FFFFFF"/>
                    </a:solidFill>
                    <a:latin typeface="Impact" panose="020B0806030902050204" pitchFamily="34" charset="0"/>
                    <a:ea typeface="楷体" panose="02010609060101010101" pitchFamily="49" charset="-122"/>
                  </a:rPr>
                  <a:t>服务国防</a:t>
                </a:r>
                <a:endParaRPr lang="zh-CN" altLang="en-US" sz="1400" b="1" dirty="0">
                  <a:solidFill>
                    <a:srgbClr val="FFFFFF"/>
                  </a:solidFill>
                  <a:latin typeface="Impact" panose="020B0806030902050204" pitchFamily="34" charset="0"/>
                  <a:ea typeface="楷体" panose="02010609060101010101" pitchFamily="49" charset="-122"/>
                </a:endParaRPr>
              </a:p>
            </p:txBody>
          </p:sp>
          <p:sp>
            <p:nvSpPr>
              <p:cNvPr id="46" name="Freeform 24"/>
              <p:cNvSpPr>
                <a:spLocks noChangeArrowheads="1"/>
              </p:cNvSpPr>
              <p:nvPr/>
            </p:nvSpPr>
            <p:spPr bwMode="auto">
              <a:xfrm>
                <a:off x="195263" y="15875"/>
                <a:ext cx="1584325" cy="525463"/>
              </a:xfrm>
              <a:custGeom>
                <a:avLst/>
                <a:gdLst>
                  <a:gd name="T0" fmla="*/ 0 w 4756"/>
                  <a:gd name="T1" fmla="*/ 2147483647 h 1576"/>
                  <a:gd name="T2" fmla="*/ 2147483647 w 4756"/>
                  <a:gd name="T3" fmla="*/ 2147483647 h 1576"/>
                  <a:gd name="T4" fmla="*/ 2147483647 w 4756"/>
                  <a:gd name="T5" fmla="*/ 2147483647 h 1576"/>
                  <a:gd name="T6" fmla="*/ 2147483647 w 4756"/>
                  <a:gd name="T7" fmla="*/ 2147483647 h 1576"/>
                  <a:gd name="T8" fmla="*/ 2147483647 w 4756"/>
                  <a:gd name="T9" fmla="*/ 2147483647 h 1576"/>
                  <a:gd name="T10" fmla="*/ 2147483647 w 4756"/>
                  <a:gd name="T11" fmla="*/ 2147483647 h 1576"/>
                  <a:gd name="T12" fmla="*/ 2147483647 w 4756"/>
                  <a:gd name="T13" fmla="*/ 2147483647 h 1576"/>
                  <a:gd name="T14" fmla="*/ 2147483647 w 4756"/>
                  <a:gd name="T15" fmla="*/ 2147483647 h 1576"/>
                  <a:gd name="T16" fmla="*/ 2147483647 w 4756"/>
                  <a:gd name="T17" fmla="*/ 2147483647 h 1576"/>
                  <a:gd name="T18" fmla="*/ 2147483647 w 4756"/>
                  <a:gd name="T19" fmla="*/ 2147483647 h 1576"/>
                  <a:gd name="T20" fmla="*/ 2147483647 w 4756"/>
                  <a:gd name="T21" fmla="*/ 2147483647 h 1576"/>
                  <a:gd name="T22" fmla="*/ 2147483647 w 4756"/>
                  <a:gd name="T23" fmla="*/ 2147483647 h 1576"/>
                  <a:gd name="T24" fmla="*/ 2147483647 w 4756"/>
                  <a:gd name="T25" fmla="*/ 2147483647 h 1576"/>
                  <a:gd name="T26" fmla="*/ 2147483647 w 4756"/>
                  <a:gd name="T27" fmla="*/ 2147483647 h 1576"/>
                  <a:gd name="T28" fmla="*/ 2147483647 w 4756"/>
                  <a:gd name="T29" fmla="*/ 2147483647 h 1576"/>
                  <a:gd name="T30" fmla="*/ 2147483647 w 4756"/>
                  <a:gd name="T31" fmla="*/ 2147483647 h 1576"/>
                  <a:gd name="T32" fmla="*/ 2147483647 w 4756"/>
                  <a:gd name="T33" fmla="*/ 2147483647 h 1576"/>
                  <a:gd name="T34" fmla="*/ 2147483647 w 4756"/>
                  <a:gd name="T35" fmla="*/ 2147483647 h 1576"/>
                  <a:gd name="T36" fmla="*/ 2147483647 w 4756"/>
                  <a:gd name="T37" fmla="*/ 2147483647 h 1576"/>
                  <a:gd name="T38" fmla="*/ 2147483647 w 4756"/>
                  <a:gd name="T39" fmla="*/ 2147483647 h 1576"/>
                  <a:gd name="T40" fmla="*/ 2147483647 w 4756"/>
                  <a:gd name="T41" fmla="*/ 2147483647 h 1576"/>
                  <a:gd name="T42" fmla="*/ 2147483647 w 4756"/>
                  <a:gd name="T43" fmla="*/ 2147483647 h 1576"/>
                  <a:gd name="T44" fmla="*/ 2147483647 w 4756"/>
                  <a:gd name="T45" fmla="*/ 2147483647 h 1576"/>
                  <a:gd name="T46" fmla="*/ 2147483647 w 4756"/>
                  <a:gd name="T47" fmla="*/ 2147483647 h 1576"/>
                  <a:gd name="T48" fmla="*/ 2147483647 w 4756"/>
                  <a:gd name="T49" fmla="*/ 0 h 1576"/>
                  <a:gd name="T50" fmla="*/ 2147483647 w 4756"/>
                  <a:gd name="T51" fmla="*/ 2147483647 h 1576"/>
                  <a:gd name="T52" fmla="*/ 2147483647 w 4756"/>
                  <a:gd name="T53" fmla="*/ 2147483647 h 1576"/>
                  <a:gd name="T54" fmla="*/ 2147483647 w 4756"/>
                  <a:gd name="T55" fmla="*/ 2147483647 h 1576"/>
                  <a:gd name="T56" fmla="*/ 2147483647 w 4756"/>
                  <a:gd name="T57" fmla="*/ 2147483647 h 1576"/>
                  <a:gd name="T58" fmla="*/ 2147483647 w 4756"/>
                  <a:gd name="T59" fmla="*/ 2147483647 h 1576"/>
                  <a:gd name="T60" fmla="*/ 2147483647 w 4756"/>
                  <a:gd name="T61" fmla="*/ 2147483647 h 1576"/>
                  <a:gd name="T62" fmla="*/ 2147483647 w 4756"/>
                  <a:gd name="T63" fmla="*/ 2147483647 h 1576"/>
                  <a:gd name="T64" fmla="*/ 2147483647 w 4756"/>
                  <a:gd name="T65" fmla="*/ 2147483647 h 1576"/>
                  <a:gd name="T66" fmla="*/ 2147483647 w 4756"/>
                  <a:gd name="T67" fmla="*/ 2147483647 h 1576"/>
                  <a:gd name="T68" fmla="*/ 2147483647 w 4756"/>
                  <a:gd name="T69" fmla="*/ 2147483647 h 1576"/>
                  <a:gd name="T70" fmla="*/ 2147483647 w 4756"/>
                  <a:gd name="T71" fmla="*/ 2147483647 h 1576"/>
                  <a:gd name="T72" fmla="*/ 2147483647 w 4756"/>
                  <a:gd name="T73" fmla="*/ 2147483647 h 1576"/>
                  <a:gd name="T74" fmla="*/ 2147483647 w 4756"/>
                  <a:gd name="T75" fmla="*/ 2147483647 h 1576"/>
                  <a:gd name="T76" fmla="*/ 2147483647 w 4756"/>
                  <a:gd name="T77" fmla="*/ 2147483647 h 1576"/>
                  <a:gd name="T78" fmla="*/ 2147483647 w 4756"/>
                  <a:gd name="T79" fmla="*/ 2147483647 h 1576"/>
                  <a:gd name="T80" fmla="*/ 2147483647 w 4756"/>
                  <a:gd name="T81" fmla="*/ 2147483647 h 1576"/>
                  <a:gd name="T82" fmla="*/ 2147483647 w 4756"/>
                  <a:gd name="T83" fmla="*/ 2147483647 h 1576"/>
                  <a:gd name="T84" fmla="*/ 2147483647 w 4756"/>
                  <a:gd name="T85" fmla="*/ 2147483647 h 1576"/>
                  <a:gd name="T86" fmla="*/ 2147483647 w 4756"/>
                  <a:gd name="T87" fmla="*/ 2147483647 h 1576"/>
                  <a:gd name="T88" fmla="*/ 2147483647 w 4756"/>
                  <a:gd name="T89" fmla="*/ 2147483647 h 1576"/>
                  <a:gd name="T90" fmla="*/ 2147483647 w 4756"/>
                  <a:gd name="T91" fmla="*/ 2147483647 h 1576"/>
                  <a:gd name="T92" fmla="*/ 2147483647 w 4756"/>
                  <a:gd name="T93" fmla="*/ 2147483647 h 1576"/>
                  <a:gd name="T94" fmla="*/ 2147483647 w 4756"/>
                  <a:gd name="T95" fmla="*/ 2147483647 h 1576"/>
                  <a:gd name="T96" fmla="*/ 2147483647 w 4756"/>
                  <a:gd name="T97" fmla="*/ 2147483647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w="9525">
                <a:noFill/>
                <a:round/>
              </a:ln>
            </p:spPr>
            <p:txBody>
              <a:bodyPr/>
              <a:lstStyle/>
              <a:p>
                <a:endParaRPr lang="zh-CN" altLang="en-US" sz="1400"/>
              </a:p>
            </p:txBody>
          </p:sp>
          <p:sp>
            <p:nvSpPr>
              <p:cNvPr id="47" name="Oval 27"/>
              <p:cNvSpPr>
                <a:spLocks noChangeArrowheads="1"/>
              </p:cNvSpPr>
              <p:nvPr/>
            </p:nvSpPr>
            <p:spPr bwMode="auto">
              <a:xfrm>
                <a:off x="0" y="1669055"/>
                <a:ext cx="1924050" cy="796925"/>
              </a:xfrm>
              <a:prstGeom prst="ellipse">
                <a:avLst/>
              </a:prstGeom>
              <a:gradFill rotWithShape="1">
                <a:gsLst>
                  <a:gs pos="0">
                    <a:srgbClr val="000000">
                      <a:alpha val="25000"/>
                    </a:srgbClr>
                  </a:gs>
                  <a:gs pos="100000">
                    <a:srgbClr val="FFFFFF">
                      <a:alpha val="0"/>
                    </a:srgbClr>
                  </a:gs>
                </a:gsLst>
                <a:path path="shape">
                  <a:fillToRect l="50000" t="50000" r="50000" b="50000"/>
                </a:path>
              </a:gradFill>
              <a:ln w="9525">
                <a:noFill/>
                <a:round/>
              </a:ln>
            </p:spPr>
            <p:txBody>
              <a:bodyPr wrap="none" anchor="ctr"/>
              <a:lstStyle/>
              <a:p>
                <a:endParaRPr lang="zh-CN" altLang="zh-CN" sz="1400">
                  <a:solidFill>
                    <a:srgbClr val="000000"/>
                  </a:solidFill>
                  <a:latin typeface="楷体" panose="02010609060101010101" pitchFamily="49" charset="-122"/>
                  <a:ea typeface="楷体" panose="02010609060101010101" pitchFamily="49" charset="-122"/>
                </a:endParaRPr>
              </a:p>
            </p:txBody>
          </p:sp>
        </p:grpSp>
        <p:grpSp>
          <p:nvGrpSpPr>
            <p:cNvPr id="65" name="组合 26"/>
            <p:cNvGrpSpPr/>
            <p:nvPr/>
          </p:nvGrpSpPr>
          <p:grpSpPr bwMode="auto">
            <a:xfrm>
              <a:off x="6143635" y="3143255"/>
              <a:ext cx="2305052" cy="629767"/>
              <a:chOff x="6072653" y="2387145"/>
              <a:chExt cx="1884042" cy="544546"/>
            </a:xfrm>
          </p:grpSpPr>
          <p:grpSp>
            <p:nvGrpSpPr>
              <p:cNvPr id="66" name="组合 1"/>
              <p:cNvGrpSpPr/>
              <p:nvPr/>
            </p:nvGrpSpPr>
            <p:grpSpPr>
              <a:xfrm>
                <a:off x="6072653" y="2387145"/>
                <a:ext cx="1884042" cy="544546"/>
                <a:chOff x="1262394" y="2694275"/>
                <a:chExt cx="1548180" cy="714379"/>
              </a:xfrm>
              <a:effectLst>
                <a:reflection blurRad="6350" stA="52000" endA="300" endPos="35000" dir="5400000" sy="-100000" algn="bl" rotWithShape="0"/>
              </a:effectLst>
            </p:grpSpPr>
            <p:sp>
              <p:nvSpPr>
                <p:cNvPr id="68" name="圆角矩形 2"/>
                <p:cNvSpPr/>
                <p:nvPr/>
              </p:nvSpPr>
              <p:spPr>
                <a:xfrm>
                  <a:off x="1262394" y="2694275"/>
                  <a:ext cx="1500198" cy="714379"/>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8100000" scaled="1"/>
                  <a:tileRect/>
                </a:gradFill>
                <a:ln w="25400" cap="flat" cmpd="sng" algn="ctr">
                  <a:gradFill>
                    <a:gsLst>
                      <a:gs pos="0">
                        <a:sysClr val="window" lastClr="FFFFFF"/>
                      </a:gs>
                      <a:gs pos="70000">
                        <a:sysClr val="window" lastClr="FFFFFF">
                          <a:alpha val="62000"/>
                        </a:sysClr>
                      </a:gs>
                      <a:gs pos="100000">
                        <a:srgbClr val="FFEBFA">
                          <a:alpha val="27000"/>
                        </a:srgbClr>
                      </a:gs>
                    </a:gsLst>
                    <a:lin ang="5400000" scaled="0"/>
                  </a:gradFill>
                  <a:prstDash val="solid"/>
                </a:ln>
                <a:effectLst/>
              </p:spPr>
              <p:txBody>
                <a:bodyPr anchor="ctr"/>
                <a:lstStyle/>
                <a:p>
                  <a:pPr algn="ctr">
                    <a:spcBef>
                      <a:spcPts val="0"/>
                    </a:spcBef>
                    <a:spcAft>
                      <a:spcPts val="0"/>
                    </a:spcAft>
                    <a:defRPr/>
                  </a:pPr>
                  <a:endParaRPr lang="zh-CN" altLang="en-US" sz="1400" kern="0" dirty="0">
                    <a:solidFill>
                      <a:srgbClr val="000066"/>
                    </a:solidFill>
                    <a:latin typeface="Verdana" panose="020B0604030504040204"/>
                    <a:ea typeface="楷体" panose="02010609060101010101" pitchFamily="49" charset="-122"/>
                  </a:endParaRPr>
                </a:p>
              </p:txBody>
            </p:sp>
            <p:sp>
              <p:nvSpPr>
                <p:cNvPr id="69" name="任意多边形 3"/>
                <p:cNvSpPr/>
                <p:nvPr/>
              </p:nvSpPr>
              <p:spPr>
                <a:xfrm>
                  <a:off x="1310376" y="2694276"/>
                  <a:ext cx="1500198" cy="584168"/>
                </a:xfrm>
                <a:custGeom>
                  <a:avLst/>
                  <a:gdLst>
                    <a:gd name="connsiteX0" fmla="*/ 73841 w 1500198"/>
                    <a:gd name="connsiteY0" fmla="*/ 0 h 241736"/>
                    <a:gd name="connsiteX1" fmla="*/ 1426357 w 1500198"/>
                    <a:gd name="connsiteY1" fmla="*/ 0 h 241736"/>
                    <a:gd name="connsiteX2" fmla="*/ 1478570 w 1500198"/>
                    <a:gd name="connsiteY2" fmla="*/ 21628 h 241736"/>
                    <a:gd name="connsiteX3" fmla="*/ 1500197 w 1500198"/>
                    <a:gd name="connsiteY3" fmla="*/ 73842 h 241736"/>
                    <a:gd name="connsiteX4" fmla="*/ 1500198 w 1500198"/>
                    <a:gd name="connsiteY4" fmla="*/ 241736 h 241736"/>
                    <a:gd name="connsiteX5" fmla="*/ 1500198 w 1500198"/>
                    <a:gd name="connsiteY5" fmla="*/ 241736 h 241736"/>
                    <a:gd name="connsiteX6" fmla="*/ 1500198 w 1500198"/>
                    <a:gd name="connsiteY6" fmla="*/ 241736 h 241736"/>
                    <a:gd name="connsiteX7" fmla="*/ 0 w 1500198"/>
                    <a:gd name="connsiteY7" fmla="*/ 241736 h 241736"/>
                    <a:gd name="connsiteX8" fmla="*/ 0 w 1500198"/>
                    <a:gd name="connsiteY8" fmla="*/ 241736 h 241736"/>
                    <a:gd name="connsiteX9" fmla="*/ 0 w 1500198"/>
                    <a:gd name="connsiteY9" fmla="*/ 241736 h 241736"/>
                    <a:gd name="connsiteX10" fmla="*/ 0 w 1500198"/>
                    <a:gd name="connsiteY10" fmla="*/ 73841 h 241736"/>
                    <a:gd name="connsiteX11" fmla="*/ 21628 w 1500198"/>
                    <a:gd name="connsiteY11" fmla="*/ 21628 h 241736"/>
                    <a:gd name="connsiteX12" fmla="*/ 73842 w 1500198"/>
                    <a:gd name="connsiteY12" fmla="*/ 1 h 241736"/>
                    <a:gd name="connsiteX13" fmla="*/ 73841 w 1500198"/>
                    <a:gd name="connsiteY13" fmla="*/ 0 h 241736"/>
                    <a:gd name="connsiteX0-1" fmla="*/ 73841 w 1500198"/>
                    <a:gd name="connsiteY0-2" fmla="*/ 0 h 241736"/>
                    <a:gd name="connsiteX1-3" fmla="*/ 1426357 w 1500198"/>
                    <a:gd name="connsiteY1-4" fmla="*/ 0 h 241736"/>
                    <a:gd name="connsiteX2-5" fmla="*/ 1478570 w 1500198"/>
                    <a:gd name="connsiteY2-6" fmla="*/ 21628 h 241736"/>
                    <a:gd name="connsiteX3-7" fmla="*/ 1500197 w 1500198"/>
                    <a:gd name="connsiteY3-8" fmla="*/ 73842 h 241736"/>
                    <a:gd name="connsiteX4-9" fmla="*/ 1500198 w 1500198"/>
                    <a:gd name="connsiteY4-10" fmla="*/ 241736 h 241736"/>
                    <a:gd name="connsiteX5-11" fmla="*/ 1500198 w 1500198"/>
                    <a:gd name="connsiteY5-12" fmla="*/ 241736 h 241736"/>
                    <a:gd name="connsiteX6-13" fmla="*/ 1500198 w 1500198"/>
                    <a:gd name="connsiteY6-14" fmla="*/ 241736 h 241736"/>
                    <a:gd name="connsiteX7-15" fmla="*/ 0 w 1500198"/>
                    <a:gd name="connsiteY7-16" fmla="*/ 241736 h 241736"/>
                    <a:gd name="connsiteX8-17" fmla="*/ 0 w 1500198"/>
                    <a:gd name="connsiteY8-18" fmla="*/ 241736 h 241736"/>
                    <a:gd name="connsiteX9-19" fmla="*/ 0 w 1500198"/>
                    <a:gd name="connsiteY9-20" fmla="*/ 241736 h 241736"/>
                    <a:gd name="connsiteX10-21" fmla="*/ 0 w 1500198"/>
                    <a:gd name="connsiteY10-22" fmla="*/ 73841 h 241736"/>
                    <a:gd name="connsiteX11-23" fmla="*/ 21628 w 1500198"/>
                    <a:gd name="connsiteY11-24" fmla="*/ 21628 h 241736"/>
                    <a:gd name="connsiteX12-25" fmla="*/ 73842 w 1500198"/>
                    <a:gd name="connsiteY12-26" fmla="*/ 1 h 241736"/>
                    <a:gd name="connsiteX13-27" fmla="*/ 73841 w 1500198"/>
                    <a:gd name="connsiteY13-28" fmla="*/ 0 h 241736"/>
                    <a:gd name="connsiteX0-29" fmla="*/ 73841 w 1500198"/>
                    <a:gd name="connsiteY0-30" fmla="*/ 0 h 241736"/>
                    <a:gd name="connsiteX1-31" fmla="*/ 1426357 w 1500198"/>
                    <a:gd name="connsiteY1-32" fmla="*/ 0 h 241736"/>
                    <a:gd name="connsiteX2-33" fmla="*/ 1478570 w 1500198"/>
                    <a:gd name="connsiteY2-34" fmla="*/ 21628 h 241736"/>
                    <a:gd name="connsiteX3-35" fmla="*/ 1500197 w 1500198"/>
                    <a:gd name="connsiteY3-36" fmla="*/ 73842 h 241736"/>
                    <a:gd name="connsiteX4-37" fmla="*/ 1500198 w 1500198"/>
                    <a:gd name="connsiteY4-38" fmla="*/ 241736 h 241736"/>
                    <a:gd name="connsiteX5-39" fmla="*/ 1500198 w 1500198"/>
                    <a:gd name="connsiteY5-40" fmla="*/ 241736 h 241736"/>
                    <a:gd name="connsiteX6-41" fmla="*/ 1500198 w 1500198"/>
                    <a:gd name="connsiteY6-42" fmla="*/ 241736 h 241736"/>
                    <a:gd name="connsiteX7-43" fmla="*/ 0 w 1500198"/>
                    <a:gd name="connsiteY7-44" fmla="*/ 241736 h 241736"/>
                    <a:gd name="connsiteX8-45" fmla="*/ 0 w 1500198"/>
                    <a:gd name="connsiteY8-46" fmla="*/ 241736 h 241736"/>
                    <a:gd name="connsiteX9-47" fmla="*/ 0 w 1500198"/>
                    <a:gd name="connsiteY9-48" fmla="*/ 241736 h 241736"/>
                    <a:gd name="connsiteX10-49" fmla="*/ 0 w 1500198"/>
                    <a:gd name="connsiteY10-50" fmla="*/ 73841 h 241736"/>
                    <a:gd name="connsiteX11-51" fmla="*/ 21628 w 1500198"/>
                    <a:gd name="connsiteY11-52" fmla="*/ 21628 h 241736"/>
                    <a:gd name="connsiteX12-53" fmla="*/ 73842 w 1500198"/>
                    <a:gd name="connsiteY12-54" fmla="*/ 1 h 241736"/>
                    <a:gd name="connsiteX13-55" fmla="*/ 73841 w 1500198"/>
                    <a:gd name="connsiteY13-56" fmla="*/ 0 h 241736"/>
                    <a:gd name="connsiteX0-57" fmla="*/ 73841 w 1500198"/>
                    <a:gd name="connsiteY0-58" fmla="*/ 0 h 241736"/>
                    <a:gd name="connsiteX1-59" fmla="*/ 1426357 w 1500198"/>
                    <a:gd name="connsiteY1-60" fmla="*/ 0 h 241736"/>
                    <a:gd name="connsiteX2-61" fmla="*/ 1478570 w 1500198"/>
                    <a:gd name="connsiteY2-62" fmla="*/ 21628 h 241736"/>
                    <a:gd name="connsiteX3-63" fmla="*/ 1500197 w 1500198"/>
                    <a:gd name="connsiteY3-64" fmla="*/ 73842 h 241736"/>
                    <a:gd name="connsiteX4-65" fmla="*/ 1500198 w 1500198"/>
                    <a:gd name="connsiteY4-66" fmla="*/ 241736 h 241736"/>
                    <a:gd name="connsiteX5-67" fmla="*/ 1500198 w 1500198"/>
                    <a:gd name="connsiteY5-68" fmla="*/ 241736 h 241736"/>
                    <a:gd name="connsiteX6-69" fmla="*/ 1500198 w 1500198"/>
                    <a:gd name="connsiteY6-70" fmla="*/ 241736 h 241736"/>
                    <a:gd name="connsiteX7-71" fmla="*/ 0 w 1500198"/>
                    <a:gd name="connsiteY7-72" fmla="*/ 241736 h 241736"/>
                    <a:gd name="connsiteX8-73" fmla="*/ 0 w 1500198"/>
                    <a:gd name="connsiteY8-74" fmla="*/ 241736 h 241736"/>
                    <a:gd name="connsiteX9-75" fmla="*/ 0 w 1500198"/>
                    <a:gd name="connsiteY9-76" fmla="*/ 241736 h 241736"/>
                    <a:gd name="connsiteX10-77" fmla="*/ 0 w 1500198"/>
                    <a:gd name="connsiteY10-78" fmla="*/ 73841 h 241736"/>
                    <a:gd name="connsiteX11-79" fmla="*/ 21628 w 1500198"/>
                    <a:gd name="connsiteY11-80" fmla="*/ 21628 h 241736"/>
                    <a:gd name="connsiteX12-81" fmla="*/ 73842 w 1500198"/>
                    <a:gd name="connsiteY12-82" fmla="*/ 1 h 241736"/>
                    <a:gd name="connsiteX13-83" fmla="*/ 73841 w 1500198"/>
                    <a:gd name="connsiteY13-84" fmla="*/ 0 h 241736"/>
                    <a:gd name="connsiteX0-85" fmla="*/ 73841 w 1500198"/>
                    <a:gd name="connsiteY0-86" fmla="*/ 0 h 331895"/>
                    <a:gd name="connsiteX1-87" fmla="*/ 1426357 w 1500198"/>
                    <a:gd name="connsiteY1-88" fmla="*/ 0 h 331895"/>
                    <a:gd name="connsiteX2-89" fmla="*/ 1478570 w 1500198"/>
                    <a:gd name="connsiteY2-90" fmla="*/ 21628 h 331895"/>
                    <a:gd name="connsiteX3-91" fmla="*/ 1500197 w 1500198"/>
                    <a:gd name="connsiteY3-92" fmla="*/ 73842 h 331895"/>
                    <a:gd name="connsiteX4-93" fmla="*/ 1500198 w 1500198"/>
                    <a:gd name="connsiteY4-94" fmla="*/ 241736 h 331895"/>
                    <a:gd name="connsiteX5-95" fmla="*/ 1500198 w 1500198"/>
                    <a:gd name="connsiteY5-96" fmla="*/ 241736 h 331895"/>
                    <a:gd name="connsiteX6-97" fmla="*/ 1500198 w 1500198"/>
                    <a:gd name="connsiteY6-98" fmla="*/ 241736 h 331895"/>
                    <a:gd name="connsiteX7-99" fmla="*/ 0 w 1500198"/>
                    <a:gd name="connsiteY7-100" fmla="*/ 241736 h 331895"/>
                    <a:gd name="connsiteX8-101" fmla="*/ 0 w 1500198"/>
                    <a:gd name="connsiteY8-102" fmla="*/ 241736 h 331895"/>
                    <a:gd name="connsiteX9-103" fmla="*/ 0 w 1500198"/>
                    <a:gd name="connsiteY9-104" fmla="*/ 241736 h 331895"/>
                    <a:gd name="connsiteX10-105" fmla="*/ 0 w 1500198"/>
                    <a:gd name="connsiteY10-106" fmla="*/ 73841 h 331895"/>
                    <a:gd name="connsiteX11-107" fmla="*/ 21628 w 1500198"/>
                    <a:gd name="connsiteY11-108" fmla="*/ 21628 h 331895"/>
                    <a:gd name="connsiteX12-109" fmla="*/ 73842 w 1500198"/>
                    <a:gd name="connsiteY12-110" fmla="*/ 1 h 331895"/>
                    <a:gd name="connsiteX13-111" fmla="*/ 73841 w 1500198"/>
                    <a:gd name="connsiteY13-112" fmla="*/ 0 h 331895"/>
                    <a:gd name="connsiteX0-113" fmla="*/ 73841 w 1500198"/>
                    <a:gd name="connsiteY0-114" fmla="*/ 0 h 331895"/>
                    <a:gd name="connsiteX1-115" fmla="*/ 1426357 w 1500198"/>
                    <a:gd name="connsiteY1-116" fmla="*/ 0 h 331895"/>
                    <a:gd name="connsiteX2-117" fmla="*/ 1478570 w 1500198"/>
                    <a:gd name="connsiteY2-118" fmla="*/ 21628 h 331895"/>
                    <a:gd name="connsiteX3-119" fmla="*/ 1500197 w 1500198"/>
                    <a:gd name="connsiteY3-120" fmla="*/ 73842 h 331895"/>
                    <a:gd name="connsiteX4-121" fmla="*/ 1500198 w 1500198"/>
                    <a:gd name="connsiteY4-122" fmla="*/ 241736 h 331895"/>
                    <a:gd name="connsiteX5-123" fmla="*/ 1500198 w 1500198"/>
                    <a:gd name="connsiteY5-124" fmla="*/ 241736 h 331895"/>
                    <a:gd name="connsiteX6-125" fmla="*/ 1500198 w 1500198"/>
                    <a:gd name="connsiteY6-126" fmla="*/ 241736 h 331895"/>
                    <a:gd name="connsiteX7-127" fmla="*/ 0 w 1500198"/>
                    <a:gd name="connsiteY7-128" fmla="*/ 241736 h 331895"/>
                    <a:gd name="connsiteX8-129" fmla="*/ 0 w 1500198"/>
                    <a:gd name="connsiteY8-130" fmla="*/ 241736 h 331895"/>
                    <a:gd name="connsiteX9-131" fmla="*/ 0 w 1500198"/>
                    <a:gd name="connsiteY9-132" fmla="*/ 241736 h 331895"/>
                    <a:gd name="connsiteX10-133" fmla="*/ 0 w 1500198"/>
                    <a:gd name="connsiteY10-134" fmla="*/ 73841 h 331895"/>
                    <a:gd name="connsiteX11-135" fmla="*/ 21628 w 1500198"/>
                    <a:gd name="connsiteY11-136" fmla="*/ 21628 h 331895"/>
                    <a:gd name="connsiteX12-137" fmla="*/ 73842 w 1500198"/>
                    <a:gd name="connsiteY12-138" fmla="*/ 1 h 331895"/>
                    <a:gd name="connsiteX13-139" fmla="*/ 73841 w 1500198"/>
                    <a:gd name="connsiteY13-140" fmla="*/ 0 h 331895"/>
                    <a:gd name="connsiteX0-141" fmla="*/ 73841 w 1500198"/>
                    <a:gd name="connsiteY0-142" fmla="*/ 0 h 331895"/>
                    <a:gd name="connsiteX1-143" fmla="*/ 1426357 w 1500198"/>
                    <a:gd name="connsiteY1-144" fmla="*/ 0 h 331895"/>
                    <a:gd name="connsiteX2-145" fmla="*/ 1478570 w 1500198"/>
                    <a:gd name="connsiteY2-146" fmla="*/ 21628 h 331895"/>
                    <a:gd name="connsiteX3-147" fmla="*/ 1500197 w 1500198"/>
                    <a:gd name="connsiteY3-148" fmla="*/ 73842 h 331895"/>
                    <a:gd name="connsiteX4-149" fmla="*/ 1500198 w 1500198"/>
                    <a:gd name="connsiteY4-150" fmla="*/ 241736 h 331895"/>
                    <a:gd name="connsiteX5-151" fmla="*/ 1500198 w 1500198"/>
                    <a:gd name="connsiteY5-152" fmla="*/ 241736 h 331895"/>
                    <a:gd name="connsiteX6-153" fmla="*/ 1500198 w 1500198"/>
                    <a:gd name="connsiteY6-154" fmla="*/ 241736 h 331895"/>
                    <a:gd name="connsiteX7-155" fmla="*/ 0 w 1500198"/>
                    <a:gd name="connsiteY7-156" fmla="*/ 241736 h 331895"/>
                    <a:gd name="connsiteX8-157" fmla="*/ 0 w 1500198"/>
                    <a:gd name="connsiteY8-158" fmla="*/ 241736 h 331895"/>
                    <a:gd name="connsiteX9-159" fmla="*/ 0 w 1500198"/>
                    <a:gd name="connsiteY9-160" fmla="*/ 241736 h 331895"/>
                    <a:gd name="connsiteX10-161" fmla="*/ 0 w 1500198"/>
                    <a:gd name="connsiteY10-162" fmla="*/ 73841 h 331895"/>
                    <a:gd name="connsiteX11-163" fmla="*/ 21628 w 1500198"/>
                    <a:gd name="connsiteY11-164" fmla="*/ 21628 h 331895"/>
                    <a:gd name="connsiteX12-165" fmla="*/ 73842 w 1500198"/>
                    <a:gd name="connsiteY12-166" fmla="*/ 1 h 331895"/>
                    <a:gd name="connsiteX13-167" fmla="*/ 73841 w 1500198"/>
                    <a:gd name="connsiteY13-168" fmla="*/ 0 h 331895"/>
                    <a:gd name="connsiteX0-169" fmla="*/ 73841 w 1512994"/>
                    <a:gd name="connsiteY0-170" fmla="*/ 0 h 331895"/>
                    <a:gd name="connsiteX1-171" fmla="*/ 1293652 w 1512994"/>
                    <a:gd name="connsiteY1-172" fmla="*/ 0 h 331895"/>
                    <a:gd name="connsiteX2-173" fmla="*/ 1478570 w 1512994"/>
                    <a:gd name="connsiteY2-174" fmla="*/ 21628 h 331895"/>
                    <a:gd name="connsiteX3-175" fmla="*/ 1500197 w 1512994"/>
                    <a:gd name="connsiteY3-176" fmla="*/ 73842 h 331895"/>
                    <a:gd name="connsiteX4-177" fmla="*/ 1500198 w 1512994"/>
                    <a:gd name="connsiteY4-178" fmla="*/ 241736 h 331895"/>
                    <a:gd name="connsiteX5-179" fmla="*/ 1500198 w 1512994"/>
                    <a:gd name="connsiteY5-180" fmla="*/ 241736 h 331895"/>
                    <a:gd name="connsiteX6-181" fmla="*/ 1500198 w 1512994"/>
                    <a:gd name="connsiteY6-182" fmla="*/ 241736 h 331895"/>
                    <a:gd name="connsiteX7-183" fmla="*/ 0 w 1512994"/>
                    <a:gd name="connsiteY7-184" fmla="*/ 241736 h 331895"/>
                    <a:gd name="connsiteX8-185" fmla="*/ 0 w 1512994"/>
                    <a:gd name="connsiteY8-186" fmla="*/ 241736 h 331895"/>
                    <a:gd name="connsiteX9-187" fmla="*/ 0 w 1512994"/>
                    <a:gd name="connsiteY9-188" fmla="*/ 241736 h 331895"/>
                    <a:gd name="connsiteX10-189" fmla="*/ 0 w 1512994"/>
                    <a:gd name="connsiteY10-190" fmla="*/ 73841 h 331895"/>
                    <a:gd name="connsiteX11-191" fmla="*/ 21628 w 1512994"/>
                    <a:gd name="connsiteY11-192" fmla="*/ 21628 h 331895"/>
                    <a:gd name="connsiteX12-193" fmla="*/ 73842 w 1512994"/>
                    <a:gd name="connsiteY12-194" fmla="*/ 1 h 331895"/>
                    <a:gd name="connsiteX13-195" fmla="*/ 73841 w 1512994"/>
                    <a:gd name="connsiteY13-196" fmla="*/ 0 h 331895"/>
                    <a:gd name="connsiteX0-197" fmla="*/ 73841 w 1500198"/>
                    <a:gd name="connsiteY0-198" fmla="*/ 0 h 331895"/>
                    <a:gd name="connsiteX1-199" fmla="*/ 1293652 w 1500198"/>
                    <a:gd name="connsiteY1-200" fmla="*/ 0 h 331895"/>
                    <a:gd name="connsiteX2-201" fmla="*/ 1397008 w 1500198"/>
                    <a:gd name="connsiteY2-202" fmla="*/ 21628 h 331895"/>
                    <a:gd name="connsiteX3-203" fmla="*/ 1500197 w 1500198"/>
                    <a:gd name="connsiteY3-204" fmla="*/ 73842 h 331895"/>
                    <a:gd name="connsiteX4-205" fmla="*/ 1500198 w 1500198"/>
                    <a:gd name="connsiteY4-206" fmla="*/ 241736 h 331895"/>
                    <a:gd name="connsiteX5-207" fmla="*/ 1500198 w 1500198"/>
                    <a:gd name="connsiteY5-208" fmla="*/ 241736 h 331895"/>
                    <a:gd name="connsiteX6-209" fmla="*/ 1500198 w 1500198"/>
                    <a:gd name="connsiteY6-210" fmla="*/ 241736 h 331895"/>
                    <a:gd name="connsiteX7-211" fmla="*/ 0 w 1500198"/>
                    <a:gd name="connsiteY7-212" fmla="*/ 241736 h 331895"/>
                    <a:gd name="connsiteX8-213" fmla="*/ 0 w 1500198"/>
                    <a:gd name="connsiteY8-214" fmla="*/ 241736 h 331895"/>
                    <a:gd name="connsiteX9-215" fmla="*/ 0 w 1500198"/>
                    <a:gd name="connsiteY9-216" fmla="*/ 241736 h 331895"/>
                    <a:gd name="connsiteX10-217" fmla="*/ 0 w 1500198"/>
                    <a:gd name="connsiteY10-218" fmla="*/ 73841 h 331895"/>
                    <a:gd name="connsiteX11-219" fmla="*/ 21628 w 1500198"/>
                    <a:gd name="connsiteY11-220" fmla="*/ 21628 h 331895"/>
                    <a:gd name="connsiteX12-221" fmla="*/ 73842 w 1500198"/>
                    <a:gd name="connsiteY12-222" fmla="*/ 1 h 331895"/>
                    <a:gd name="connsiteX13-223" fmla="*/ 73841 w 1500198"/>
                    <a:gd name="connsiteY13-224" fmla="*/ 0 h 331895"/>
                    <a:gd name="connsiteX0-225" fmla="*/ 73841 w 1500198"/>
                    <a:gd name="connsiteY0-226" fmla="*/ 0 h 331895"/>
                    <a:gd name="connsiteX1-227" fmla="*/ 1293652 w 1500198"/>
                    <a:gd name="connsiteY1-228" fmla="*/ 0 h 331895"/>
                    <a:gd name="connsiteX2-229" fmla="*/ 1397008 w 1500198"/>
                    <a:gd name="connsiteY2-230" fmla="*/ 21628 h 331895"/>
                    <a:gd name="connsiteX3-231" fmla="*/ 1500197 w 1500198"/>
                    <a:gd name="connsiteY3-232" fmla="*/ 73842 h 331895"/>
                    <a:gd name="connsiteX4-233" fmla="*/ 1500198 w 1500198"/>
                    <a:gd name="connsiteY4-234" fmla="*/ 241736 h 331895"/>
                    <a:gd name="connsiteX5-235" fmla="*/ 1500198 w 1500198"/>
                    <a:gd name="connsiteY5-236" fmla="*/ 241736 h 331895"/>
                    <a:gd name="connsiteX6-237" fmla="*/ 1500198 w 1500198"/>
                    <a:gd name="connsiteY6-238" fmla="*/ 241736 h 331895"/>
                    <a:gd name="connsiteX7-239" fmla="*/ 0 w 1500198"/>
                    <a:gd name="connsiteY7-240" fmla="*/ 241736 h 331895"/>
                    <a:gd name="connsiteX8-241" fmla="*/ 0 w 1500198"/>
                    <a:gd name="connsiteY8-242" fmla="*/ 241736 h 331895"/>
                    <a:gd name="connsiteX9-243" fmla="*/ 0 w 1500198"/>
                    <a:gd name="connsiteY9-244" fmla="*/ 241736 h 331895"/>
                    <a:gd name="connsiteX10-245" fmla="*/ 0 w 1500198"/>
                    <a:gd name="connsiteY10-246" fmla="*/ 73841 h 331895"/>
                    <a:gd name="connsiteX11-247" fmla="*/ 21628 w 1500198"/>
                    <a:gd name="connsiteY11-248" fmla="*/ 21628 h 331895"/>
                    <a:gd name="connsiteX12-249" fmla="*/ 73842 w 1500198"/>
                    <a:gd name="connsiteY12-250" fmla="*/ 1 h 331895"/>
                    <a:gd name="connsiteX13-251" fmla="*/ 73841 w 1500198"/>
                    <a:gd name="connsiteY13-252" fmla="*/ 0 h 331895"/>
                    <a:gd name="connsiteX0-253" fmla="*/ 73841 w 1500198"/>
                    <a:gd name="connsiteY0-254" fmla="*/ 0 h 331895"/>
                    <a:gd name="connsiteX1-255" fmla="*/ 1293652 w 1500198"/>
                    <a:gd name="connsiteY1-256" fmla="*/ 0 h 331895"/>
                    <a:gd name="connsiteX2-257" fmla="*/ 1397008 w 1500198"/>
                    <a:gd name="connsiteY2-258" fmla="*/ 21628 h 331895"/>
                    <a:gd name="connsiteX3-259" fmla="*/ 1500197 w 1500198"/>
                    <a:gd name="connsiteY3-260" fmla="*/ 73842 h 331895"/>
                    <a:gd name="connsiteX4-261" fmla="*/ 1500198 w 1500198"/>
                    <a:gd name="connsiteY4-262" fmla="*/ 241736 h 331895"/>
                    <a:gd name="connsiteX5-263" fmla="*/ 1500198 w 1500198"/>
                    <a:gd name="connsiteY5-264" fmla="*/ 241736 h 331895"/>
                    <a:gd name="connsiteX6-265" fmla="*/ 1500198 w 1500198"/>
                    <a:gd name="connsiteY6-266" fmla="*/ 241736 h 331895"/>
                    <a:gd name="connsiteX7-267" fmla="*/ 0 w 1500198"/>
                    <a:gd name="connsiteY7-268" fmla="*/ 241736 h 331895"/>
                    <a:gd name="connsiteX8-269" fmla="*/ 0 w 1500198"/>
                    <a:gd name="connsiteY8-270" fmla="*/ 241736 h 331895"/>
                    <a:gd name="connsiteX9-271" fmla="*/ 0 w 1500198"/>
                    <a:gd name="connsiteY9-272" fmla="*/ 241736 h 331895"/>
                    <a:gd name="connsiteX10-273" fmla="*/ 0 w 1500198"/>
                    <a:gd name="connsiteY10-274" fmla="*/ 73841 h 331895"/>
                    <a:gd name="connsiteX11-275" fmla="*/ 21628 w 1500198"/>
                    <a:gd name="connsiteY11-276" fmla="*/ 21628 h 331895"/>
                    <a:gd name="connsiteX12-277" fmla="*/ 73842 w 1500198"/>
                    <a:gd name="connsiteY12-278" fmla="*/ 1 h 331895"/>
                    <a:gd name="connsiteX13-279" fmla="*/ 73841 w 1500198"/>
                    <a:gd name="connsiteY13-280" fmla="*/ 0 h 331895"/>
                    <a:gd name="connsiteX0-281" fmla="*/ 73841 w 1500198"/>
                    <a:gd name="connsiteY0-282" fmla="*/ 0 h 331895"/>
                    <a:gd name="connsiteX1-283" fmla="*/ 1293652 w 1500198"/>
                    <a:gd name="connsiteY1-284" fmla="*/ 0 h 331895"/>
                    <a:gd name="connsiteX2-285" fmla="*/ 1397008 w 1500198"/>
                    <a:gd name="connsiteY2-286" fmla="*/ 21628 h 331895"/>
                    <a:gd name="connsiteX3-287" fmla="*/ 1500197 w 1500198"/>
                    <a:gd name="connsiteY3-288" fmla="*/ 73842 h 331895"/>
                    <a:gd name="connsiteX4-289" fmla="*/ 1500198 w 1500198"/>
                    <a:gd name="connsiteY4-290" fmla="*/ 241736 h 331895"/>
                    <a:gd name="connsiteX5-291" fmla="*/ 1500198 w 1500198"/>
                    <a:gd name="connsiteY5-292" fmla="*/ 241736 h 331895"/>
                    <a:gd name="connsiteX6-293" fmla="*/ 1500198 w 1500198"/>
                    <a:gd name="connsiteY6-294" fmla="*/ 179408 h 331895"/>
                    <a:gd name="connsiteX7-295" fmla="*/ 0 w 1500198"/>
                    <a:gd name="connsiteY7-296" fmla="*/ 241736 h 331895"/>
                    <a:gd name="connsiteX8-297" fmla="*/ 0 w 1500198"/>
                    <a:gd name="connsiteY8-298" fmla="*/ 241736 h 331895"/>
                    <a:gd name="connsiteX9-299" fmla="*/ 0 w 1500198"/>
                    <a:gd name="connsiteY9-300" fmla="*/ 241736 h 331895"/>
                    <a:gd name="connsiteX10-301" fmla="*/ 0 w 1500198"/>
                    <a:gd name="connsiteY10-302" fmla="*/ 73841 h 331895"/>
                    <a:gd name="connsiteX11-303" fmla="*/ 21628 w 1500198"/>
                    <a:gd name="connsiteY11-304" fmla="*/ 21628 h 331895"/>
                    <a:gd name="connsiteX12-305" fmla="*/ 73842 w 1500198"/>
                    <a:gd name="connsiteY12-306" fmla="*/ 1 h 331895"/>
                    <a:gd name="connsiteX13-307" fmla="*/ 73841 w 1500198"/>
                    <a:gd name="connsiteY13-308" fmla="*/ 0 h 331895"/>
                    <a:gd name="connsiteX0-309" fmla="*/ 73841 w 1500198"/>
                    <a:gd name="connsiteY0-310" fmla="*/ 0 h 331895"/>
                    <a:gd name="connsiteX1-311" fmla="*/ 1293652 w 1500198"/>
                    <a:gd name="connsiteY1-312" fmla="*/ 0 h 331895"/>
                    <a:gd name="connsiteX2-313" fmla="*/ 1397008 w 1500198"/>
                    <a:gd name="connsiteY2-314" fmla="*/ 21628 h 331895"/>
                    <a:gd name="connsiteX3-315" fmla="*/ 1500197 w 1500198"/>
                    <a:gd name="connsiteY3-316" fmla="*/ 73842 h 331895"/>
                    <a:gd name="connsiteX4-317" fmla="*/ 1500198 w 1500198"/>
                    <a:gd name="connsiteY4-318" fmla="*/ 241736 h 331895"/>
                    <a:gd name="connsiteX5-319" fmla="*/ 1500198 w 1500198"/>
                    <a:gd name="connsiteY5-320" fmla="*/ 241736 h 331895"/>
                    <a:gd name="connsiteX6-321" fmla="*/ 1500198 w 1500198"/>
                    <a:gd name="connsiteY6-322" fmla="*/ 179408 h 331895"/>
                    <a:gd name="connsiteX7-323" fmla="*/ 0 w 1500198"/>
                    <a:gd name="connsiteY7-324" fmla="*/ 241736 h 331895"/>
                    <a:gd name="connsiteX8-325" fmla="*/ 0 w 1500198"/>
                    <a:gd name="connsiteY8-326" fmla="*/ 241736 h 331895"/>
                    <a:gd name="connsiteX9-327" fmla="*/ 0 w 1500198"/>
                    <a:gd name="connsiteY9-328" fmla="*/ 282681 h 331895"/>
                    <a:gd name="connsiteX10-329" fmla="*/ 0 w 1500198"/>
                    <a:gd name="connsiteY10-330" fmla="*/ 73841 h 331895"/>
                    <a:gd name="connsiteX11-331" fmla="*/ 21628 w 1500198"/>
                    <a:gd name="connsiteY11-332" fmla="*/ 21628 h 331895"/>
                    <a:gd name="connsiteX12-333" fmla="*/ 73842 w 1500198"/>
                    <a:gd name="connsiteY12-334" fmla="*/ 1 h 331895"/>
                    <a:gd name="connsiteX13-335" fmla="*/ 73841 w 1500198"/>
                    <a:gd name="connsiteY13-336" fmla="*/ 0 h 331895"/>
                    <a:gd name="connsiteX0-337" fmla="*/ 73841 w 1500198"/>
                    <a:gd name="connsiteY0-338" fmla="*/ 0 h 352906"/>
                    <a:gd name="connsiteX1-339" fmla="*/ 1293652 w 1500198"/>
                    <a:gd name="connsiteY1-340" fmla="*/ 0 h 352906"/>
                    <a:gd name="connsiteX2-341" fmla="*/ 1397008 w 1500198"/>
                    <a:gd name="connsiteY2-342" fmla="*/ 21628 h 352906"/>
                    <a:gd name="connsiteX3-343" fmla="*/ 1500197 w 1500198"/>
                    <a:gd name="connsiteY3-344" fmla="*/ 73842 h 352906"/>
                    <a:gd name="connsiteX4-345" fmla="*/ 1500198 w 1500198"/>
                    <a:gd name="connsiteY4-346" fmla="*/ 241736 h 352906"/>
                    <a:gd name="connsiteX5-347" fmla="*/ 1500198 w 1500198"/>
                    <a:gd name="connsiteY5-348" fmla="*/ 241736 h 352906"/>
                    <a:gd name="connsiteX6-349" fmla="*/ 1500198 w 1500198"/>
                    <a:gd name="connsiteY6-350" fmla="*/ 179408 h 352906"/>
                    <a:gd name="connsiteX7-351" fmla="*/ 0 w 1500198"/>
                    <a:gd name="connsiteY7-352" fmla="*/ 241736 h 352906"/>
                    <a:gd name="connsiteX8-353" fmla="*/ 992444 w 1500198"/>
                    <a:gd name="connsiteY8-354" fmla="*/ 352906 h 352906"/>
                    <a:gd name="connsiteX9-355" fmla="*/ 0 w 1500198"/>
                    <a:gd name="connsiteY9-356" fmla="*/ 282681 h 352906"/>
                    <a:gd name="connsiteX10-357" fmla="*/ 0 w 1500198"/>
                    <a:gd name="connsiteY10-358" fmla="*/ 73841 h 352906"/>
                    <a:gd name="connsiteX11-359" fmla="*/ 21628 w 1500198"/>
                    <a:gd name="connsiteY11-360" fmla="*/ 21628 h 352906"/>
                    <a:gd name="connsiteX12-361" fmla="*/ 73842 w 1500198"/>
                    <a:gd name="connsiteY12-362" fmla="*/ 1 h 352906"/>
                    <a:gd name="connsiteX13-363" fmla="*/ 73841 w 1500198"/>
                    <a:gd name="connsiteY13-364" fmla="*/ 0 h 352906"/>
                    <a:gd name="connsiteX0-365" fmla="*/ 73841 w 1500198"/>
                    <a:gd name="connsiteY0-366" fmla="*/ 0 h 331895"/>
                    <a:gd name="connsiteX1-367" fmla="*/ 1293652 w 1500198"/>
                    <a:gd name="connsiteY1-368" fmla="*/ 0 h 331895"/>
                    <a:gd name="connsiteX2-369" fmla="*/ 1397008 w 1500198"/>
                    <a:gd name="connsiteY2-370" fmla="*/ 21628 h 331895"/>
                    <a:gd name="connsiteX3-371" fmla="*/ 1500197 w 1500198"/>
                    <a:gd name="connsiteY3-372" fmla="*/ 73842 h 331895"/>
                    <a:gd name="connsiteX4-373" fmla="*/ 1500198 w 1500198"/>
                    <a:gd name="connsiteY4-374" fmla="*/ 241736 h 331895"/>
                    <a:gd name="connsiteX5-375" fmla="*/ 1500198 w 1500198"/>
                    <a:gd name="connsiteY5-376" fmla="*/ 241736 h 331895"/>
                    <a:gd name="connsiteX6-377" fmla="*/ 1500198 w 1500198"/>
                    <a:gd name="connsiteY6-378" fmla="*/ 179408 h 331895"/>
                    <a:gd name="connsiteX7-379" fmla="*/ 0 w 1500198"/>
                    <a:gd name="connsiteY7-380" fmla="*/ 241736 h 331895"/>
                    <a:gd name="connsiteX8-381" fmla="*/ 0 w 1500198"/>
                    <a:gd name="connsiteY8-382" fmla="*/ 282681 h 331895"/>
                    <a:gd name="connsiteX9-383" fmla="*/ 0 w 1500198"/>
                    <a:gd name="connsiteY9-384" fmla="*/ 73841 h 331895"/>
                    <a:gd name="connsiteX10-385" fmla="*/ 21628 w 1500198"/>
                    <a:gd name="connsiteY10-386" fmla="*/ 21628 h 331895"/>
                    <a:gd name="connsiteX11-387" fmla="*/ 73842 w 1500198"/>
                    <a:gd name="connsiteY11-388" fmla="*/ 1 h 331895"/>
                    <a:gd name="connsiteX12-389" fmla="*/ 73841 w 1500198"/>
                    <a:gd name="connsiteY12-390" fmla="*/ 0 h 331895"/>
                    <a:gd name="connsiteX0-391" fmla="*/ 73841 w 1500198"/>
                    <a:gd name="connsiteY0-392" fmla="*/ 0 h 331895"/>
                    <a:gd name="connsiteX1-393" fmla="*/ 1293652 w 1500198"/>
                    <a:gd name="connsiteY1-394" fmla="*/ 0 h 331895"/>
                    <a:gd name="connsiteX2-395" fmla="*/ 1397008 w 1500198"/>
                    <a:gd name="connsiteY2-396" fmla="*/ 21628 h 331895"/>
                    <a:gd name="connsiteX3-397" fmla="*/ 1500197 w 1500198"/>
                    <a:gd name="connsiteY3-398" fmla="*/ 73842 h 331895"/>
                    <a:gd name="connsiteX4-399" fmla="*/ 1500198 w 1500198"/>
                    <a:gd name="connsiteY4-400" fmla="*/ 241736 h 331895"/>
                    <a:gd name="connsiteX5-401" fmla="*/ 1500198 w 1500198"/>
                    <a:gd name="connsiteY5-402" fmla="*/ 241736 h 331895"/>
                    <a:gd name="connsiteX6-403" fmla="*/ 1500198 w 1500198"/>
                    <a:gd name="connsiteY6-404" fmla="*/ 179408 h 331895"/>
                    <a:gd name="connsiteX7-405" fmla="*/ 0 w 1500198"/>
                    <a:gd name="connsiteY7-406" fmla="*/ 241736 h 331895"/>
                    <a:gd name="connsiteX8-407" fmla="*/ 0 w 1500198"/>
                    <a:gd name="connsiteY8-408" fmla="*/ 73841 h 331895"/>
                    <a:gd name="connsiteX9-409" fmla="*/ 21628 w 1500198"/>
                    <a:gd name="connsiteY9-410" fmla="*/ 21628 h 331895"/>
                    <a:gd name="connsiteX10-411" fmla="*/ 73842 w 1500198"/>
                    <a:gd name="connsiteY10-412" fmla="*/ 1 h 331895"/>
                    <a:gd name="connsiteX11-413" fmla="*/ 73841 w 1500198"/>
                    <a:gd name="connsiteY11-414" fmla="*/ 0 h 331895"/>
                    <a:gd name="connsiteX0-415" fmla="*/ 73841 w 1500198"/>
                    <a:gd name="connsiteY0-416" fmla="*/ 0 h 331895"/>
                    <a:gd name="connsiteX1-417" fmla="*/ 1293652 w 1500198"/>
                    <a:gd name="connsiteY1-418" fmla="*/ 0 h 331895"/>
                    <a:gd name="connsiteX2-419" fmla="*/ 1397008 w 1500198"/>
                    <a:gd name="connsiteY2-420" fmla="*/ 21628 h 331895"/>
                    <a:gd name="connsiteX3-421" fmla="*/ 1500197 w 1500198"/>
                    <a:gd name="connsiteY3-422" fmla="*/ 73842 h 331895"/>
                    <a:gd name="connsiteX4-423" fmla="*/ 1500198 w 1500198"/>
                    <a:gd name="connsiteY4-424" fmla="*/ 241736 h 331895"/>
                    <a:gd name="connsiteX5-425" fmla="*/ 1500198 w 1500198"/>
                    <a:gd name="connsiteY5-426" fmla="*/ 241736 h 331895"/>
                    <a:gd name="connsiteX6-427" fmla="*/ 1500198 w 1500198"/>
                    <a:gd name="connsiteY6-428" fmla="*/ 179408 h 331895"/>
                    <a:gd name="connsiteX7-429" fmla="*/ 0 w 1500198"/>
                    <a:gd name="connsiteY7-430" fmla="*/ 241736 h 331895"/>
                    <a:gd name="connsiteX8-431" fmla="*/ 0 w 1500198"/>
                    <a:gd name="connsiteY8-432" fmla="*/ 73841 h 331895"/>
                    <a:gd name="connsiteX9-433" fmla="*/ 21628 w 1500198"/>
                    <a:gd name="connsiteY9-434" fmla="*/ 21628 h 331895"/>
                    <a:gd name="connsiteX10-435" fmla="*/ 73842 w 1500198"/>
                    <a:gd name="connsiteY10-436" fmla="*/ 1 h 331895"/>
                    <a:gd name="connsiteX11-437" fmla="*/ 73841 w 1500198"/>
                    <a:gd name="connsiteY11-438" fmla="*/ 0 h 331895"/>
                    <a:gd name="connsiteX0-439" fmla="*/ 73841 w 1500198"/>
                    <a:gd name="connsiteY0-440" fmla="*/ 0 h 331895"/>
                    <a:gd name="connsiteX1-441" fmla="*/ 1293652 w 1500198"/>
                    <a:gd name="connsiteY1-442" fmla="*/ 0 h 331895"/>
                    <a:gd name="connsiteX2-443" fmla="*/ 1397008 w 1500198"/>
                    <a:gd name="connsiteY2-444" fmla="*/ 21628 h 331895"/>
                    <a:gd name="connsiteX3-445" fmla="*/ 1500197 w 1500198"/>
                    <a:gd name="connsiteY3-446" fmla="*/ 73842 h 331895"/>
                    <a:gd name="connsiteX4-447" fmla="*/ 1500198 w 1500198"/>
                    <a:gd name="connsiteY4-448" fmla="*/ 241736 h 331895"/>
                    <a:gd name="connsiteX5-449" fmla="*/ 1500198 w 1500198"/>
                    <a:gd name="connsiteY5-450" fmla="*/ 241736 h 331895"/>
                    <a:gd name="connsiteX6-451" fmla="*/ 1500198 w 1500198"/>
                    <a:gd name="connsiteY6-452" fmla="*/ 179408 h 331895"/>
                    <a:gd name="connsiteX7-453" fmla="*/ 0 w 1500198"/>
                    <a:gd name="connsiteY7-454" fmla="*/ 241736 h 331895"/>
                    <a:gd name="connsiteX8-455" fmla="*/ 0 w 1500198"/>
                    <a:gd name="connsiteY8-456" fmla="*/ 73841 h 331895"/>
                    <a:gd name="connsiteX9-457" fmla="*/ 21628 w 1500198"/>
                    <a:gd name="connsiteY9-458" fmla="*/ 21628 h 331895"/>
                    <a:gd name="connsiteX10-459" fmla="*/ 31889 w 1500198"/>
                    <a:gd name="connsiteY10-460" fmla="*/ 22195 h 331895"/>
                    <a:gd name="connsiteX11-461" fmla="*/ 73842 w 1500198"/>
                    <a:gd name="connsiteY11-462" fmla="*/ 1 h 331895"/>
                    <a:gd name="connsiteX12-463" fmla="*/ 73841 w 1500198"/>
                    <a:gd name="connsiteY12-464" fmla="*/ 0 h 331895"/>
                    <a:gd name="connsiteX0-465" fmla="*/ 73841 w 1500198"/>
                    <a:gd name="connsiteY0-466" fmla="*/ 0 h 331895"/>
                    <a:gd name="connsiteX1-467" fmla="*/ 1293652 w 1500198"/>
                    <a:gd name="connsiteY1-468" fmla="*/ 0 h 331895"/>
                    <a:gd name="connsiteX2-469" fmla="*/ 1397008 w 1500198"/>
                    <a:gd name="connsiteY2-470" fmla="*/ 21628 h 331895"/>
                    <a:gd name="connsiteX3-471" fmla="*/ 1500197 w 1500198"/>
                    <a:gd name="connsiteY3-472" fmla="*/ 73842 h 331895"/>
                    <a:gd name="connsiteX4-473" fmla="*/ 1500198 w 1500198"/>
                    <a:gd name="connsiteY4-474" fmla="*/ 241736 h 331895"/>
                    <a:gd name="connsiteX5-475" fmla="*/ 1500198 w 1500198"/>
                    <a:gd name="connsiteY5-476" fmla="*/ 241736 h 331895"/>
                    <a:gd name="connsiteX6-477" fmla="*/ 1500198 w 1500198"/>
                    <a:gd name="connsiteY6-478" fmla="*/ 179408 h 331895"/>
                    <a:gd name="connsiteX7-479" fmla="*/ 0 w 1500198"/>
                    <a:gd name="connsiteY7-480" fmla="*/ 241736 h 331895"/>
                    <a:gd name="connsiteX8-481" fmla="*/ 0 w 1500198"/>
                    <a:gd name="connsiteY8-482" fmla="*/ 73841 h 331895"/>
                    <a:gd name="connsiteX9-483" fmla="*/ 21628 w 1500198"/>
                    <a:gd name="connsiteY9-484" fmla="*/ 21628 h 331895"/>
                    <a:gd name="connsiteX10-485" fmla="*/ 31889 w 1500198"/>
                    <a:gd name="connsiteY10-486" fmla="*/ 22195 h 331895"/>
                    <a:gd name="connsiteX11-487" fmla="*/ 73842 w 1500198"/>
                    <a:gd name="connsiteY11-488" fmla="*/ 1 h 331895"/>
                    <a:gd name="connsiteX12-489" fmla="*/ 73841 w 1500198"/>
                    <a:gd name="connsiteY12-490" fmla="*/ 0 h 331895"/>
                    <a:gd name="connsiteX0-491" fmla="*/ 162756 w 1500198"/>
                    <a:gd name="connsiteY0-492" fmla="*/ 0 h 331895"/>
                    <a:gd name="connsiteX1-493" fmla="*/ 1293652 w 1500198"/>
                    <a:gd name="connsiteY1-494" fmla="*/ 0 h 331895"/>
                    <a:gd name="connsiteX2-495" fmla="*/ 1397008 w 1500198"/>
                    <a:gd name="connsiteY2-496" fmla="*/ 21628 h 331895"/>
                    <a:gd name="connsiteX3-497" fmla="*/ 1500197 w 1500198"/>
                    <a:gd name="connsiteY3-498" fmla="*/ 73842 h 331895"/>
                    <a:gd name="connsiteX4-499" fmla="*/ 1500198 w 1500198"/>
                    <a:gd name="connsiteY4-500" fmla="*/ 241736 h 331895"/>
                    <a:gd name="connsiteX5-501" fmla="*/ 1500198 w 1500198"/>
                    <a:gd name="connsiteY5-502" fmla="*/ 241736 h 331895"/>
                    <a:gd name="connsiteX6-503" fmla="*/ 1500198 w 1500198"/>
                    <a:gd name="connsiteY6-504" fmla="*/ 179408 h 331895"/>
                    <a:gd name="connsiteX7-505" fmla="*/ 0 w 1500198"/>
                    <a:gd name="connsiteY7-506" fmla="*/ 241736 h 331895"/>
                    <a:gd name="connsiteX8-507" fmla="*/ 0 w 1500198"/>
                    <a:gd name="connsiteY8-508" fmla="*/ 73841 h 331895"/>
                    <a:gd name="connsiteX9-509" fmla="*/ 21628 w 1500198"/>
                    <a:gd name="connsiteY9-510" fmla="*/ 21628 h 331895"/>
                    <a:gd name="connsiteX10-511" fmla="*/ 31889 w 1500198"/>
                    <a:gd name="connsiteY10-512" fmla="*/ 22195 h 331895"/>
                    <a:gd name="connsiteX11-513" fmla="*/ 73842 w 1500198"/>
                    <a:gd name="connsiteY11-514" fmla="*/ 1 h 331895"/>
                    <a:gd name="connsiteX12-515" fmla="*/ 162756 w 1500198"/>
                    <a:gd name="connsiteY12-516" fmla="*/ 0 h 331895"/>
                    <a:gd name="connsiteX0-517" fmla="*/ 73842 w 1500198"/>
                    <a:gd name="connsiteY0-518" fmla="*/ 3699 h 335593"/>
                    <a:gd name="connsiteX1-519" fmla="*/ 1293652 w 1500198"/>
                    <a:gd name="connsiteY1-520" fmla="*/ 3698 h 335593"/>
                    <a:gd name="connsiteX2-521" fmla="*/ 1397008 w 1500198"/>
                    <a:gd name="connsiteY2-522" fmla="*/ 25326 h 335593"/>
                    <a:gd name="connsiteX3-523" fmla="*/ 1500197 w 1500198"/>
                    <a:gd name="connsiteY3-524" fmla="*/ 77540 h 335593"/>
                    <a:gd name="connsiteX4-525" fmla="*/ 1500198 w 1500198"/>
                    <a:gd name="connsiteY4-526" fmla="*/ 245434 h 335593"/>
                    <a:gd name="connsiteX5-527" fmla="*/ 1500198 w 1500198"/>
                    <a:gd name="connsiteY5-528" fmla="*/ 245434 h 335593"/>
                    <a:gd name="connsiteX6-529" fmla="*/ 1500198 w 1500198"/>
                    <a:gd name="connsiteY6-530" fmla="*/ 183106 h 335593"/>
                    <a:gd name="connsiteX7-531" fmla="*/ 0 w 1500198"/>
                    <a:gd name="connsiteY7-532" fmla="*/ 245434 h 335593"/>
                    <a:gd name="connsiteX8-533" fmla="*/ 0 w 1500198"/>
                    <a:gd name="connsiteY8-534" fmla="*/ 77539 h 335593"/>
                    <a:gd name="connsiteX9-535" fmla="*/ 21628 w 1500198"/>
                    <a:gd name="connsiteY9-536" fmla="*/ 25326 h 335593"/>
                    <a:gd name="connsiteX10-537" fmla="*/ 31889 w 1500198"/>
                    <a:gd name="connsiteY10-538" fmla="*/ 25893 h 335593"/>
                    <a:gd name="connsiteX11-539" fmla="*/ 73842 w 1500198"/>
                    <a:gd name="connsiteY11-540" fmla="*/ 3699 h 335593"/>
                    <a:gd name="connsiteX0-541" fmla="*/ 73842 w 1500198"/>
                    <a:gd name="connsiteY0-542" fmla="*/ 3699 h 335593"/>
                    <a:gd name="connsiteX1-543" fmla="*/ 1293652 w 1500198"/>
                    <a:gd name="connsiteY1-544" fmla="*/ 3698 h 335593"/>
                    <a:gd name="connsiteX2-545" fmla="*/ 1397008 w 1500198"/>
                    <a:gd name="connsiteY2-546" fmla="*/ 25326 h 335593"/>
                    <a:gd name="connsiteX3-547" fmla="*/ 1500197 w 1500198"/>
                    <a:gd name="connsiteY3-548" fmla="*/ 77540 h 335593"/>
                    <a:gd name="connsiteX4-549" fmla="*/ 1500198 w 1500198"/>
                    <a:gd name="connsiteY4-550" fmla="*/ 245434 h 335593"/>
                    <a:gd name="connsiteX5-551" fmla="*/ 1500198 w 1500198"/>
                    <a:gd name="connsiteY5-552" fmla="*/ 245434 h 335593"/>
                    <a:gd name="connsiteX6-553" fmla="*/ 1500198 w 1500198"/>
                    <a:gd name="connsiteY6-554" fmla="*/ 183106 h 335593"/>
                    <a:gd name="connsiteX7-555" fmla="*/ 0 w 1500198"/>
                    <a:gd name="connsiteY7-556" fmla="*/ 245434 h 335593"/>
                    <a:gd name="connsiteX8-557" fmla="*/ 0 w 1500198"/>
                    <a:gd name="connsiteY8-558" fmla="*/ 77539 h 335593"/>
                    <a:gd name="connsiteX9-559" fmla="*/ 21628 w 1500198"/>
                    <a:gd name="connsiteY9-560" fmla="*/ 25326 h 335593"/>
                    <a:gd name="connsiteX10-561" fmla="*/ 31889 w 1500198"/>
                    <a:gd name="connsiteY10-562" fmla="*/ 25893 h 335593"/>
                    <a:gd name="connsiteX11-563" fmla="*/ 73842 w 1500198"/>
                    <a:gd name="connsiteY11-564" fmla="*/ 3699 h 335593"/>
                    <a:gd name="connsiteX0-565" fmla="*/ 73842 w 1500198"/>
                    <a:gd name="connsiteY0-566" fmla="*/ 3699 h 335593"/>
                    <a:gd name="connsiteX1-567" fmla="*/ 1293652 w 1500198"/>
                    <a:gd name="connsiteY1-568" fmla="*/ 3698 h 335593"/>
                    <a:gd name="connsiteX2-569" fmla="*/ 1397008 w 1500198"/>
                    <a:gd name="connsiteY2-570" fmla="*/ 25326 h 335593"/>
                    <a:gd name="connsiteX3-571" fmla="*/ 1500197 w 1500198"/>
                    <a:gd name="connsiteY3-572" fmla="*/ 77540 h 335593"/>
                    <a:gd name="connsiteX4-573" fmla="*/ 1500198 w 1500198"/>
                    <a:gd name="connsiteY4-574" fmla="*/ 245434 h 335593"/>
                    <a:gd name="connsiteX5-575" fmla="*/ 1500198 w 1500198"/>
                    <a:gd name="connsiteY5-576" fmla="*/ 245434 h 335593"/>
                    <a:gd name="connsiteX6-577" fmla="*/ 1500198 w 1500198"/>
                    <a:gd name="connsiteY6-578" fmla="*/ 183106 h 335593"/>
                    <a:gd name="connsiteX7-579" fmla="*/ 0 w 1500198"/>
                    <a:gd name="connsiteY7-580" fmla="*/ 245434 h 335593"/>
                    <a:gd name="connsiteX8-581" fmla="*/ 0 w 1500198"/>
                    <a:gd name="connsiteY8-582" fmla="*/ 77539 h 335593"/>
                    <a:gd name="connsiteX9-583" fmla="*/ 21628 w 1500198"/>
                    <a:gd name="connsiteY9-584" fmla="*/ 25326 h 335593"/>
                    <a:gd name="connsiteX10-585" fmla="*/ 31889 w 1500198"/>
                    <a:gd name="connsiteY10-586" fmla="*/ 25893 h 335593"/>
                    <a:gd name="connsiteX11-587" fmla="*/ 73842 w 1500198"/>
                    <a:gd name="connsiteY11-588" fmla="*/ 3699 h 335593"/>
                    <a:gd name="connsiteX0-589" fmla="*/ 73842 w 1500198"/>
                    <a:gd name="connsiteY0-590" fmla="*/ 3699 h 335593"/>
                    <a:gd name="connsiteX1-591" fmla="*/ 1293652 w 1500198"/>
                    <a:gd name="connsiteY1-592" fmla="*/ 3698 h 335593"/>
                    <a:gd name="connsiteX2-593" fmla="*/ 1397008 w 1500198"/>
                    <a:gd name="connsiteY2-594" fmla="*/ 25326 h 335593"/>
                    <a:gd name="connsiteX3-595" fmla="*/ 1500197 w 1500198"/>
                    <a:gd name="connsiteY3-596" fmla="*/ 77540 h 335593"/>
                    <a:gd name="connsiteX4-597" fmla="*/ 1500198 w 1500198"/>
                    <a:gd name="connsiteY4-598" fmla="*/ 245434 h 335593"/>
                    <a:gd name="connsiteX5-599" fmla="*/ 1500198 w 1500198"/>
                    <a:gd name="connsiteY5-600" fmla="*/ 245434 h 335593"/>
                    <a:gd name="connsiteX6-601" fmla="*/ 1500198 w 1500198"/>
                    <a:gd name="connsiteY6-602" fmla="*/ 183106 h 335593"/>
                    <a:gd name="connsiteX7-603" fmla="*/ 0 w 1500198"/>
                    <a:gd name="connsiteY7-604" fmla="*/ 245434 h 335593"/>
                    <a:gd name="connsiteX8-605" fmla="*/ 0 w 1500198"/>
                    <a:gd name="connsiteY8-606" fmla="*/ 77539 h 335593"/>
                    <a:gd name="connsiteX9-607" fmla="*/ 21628 w 1500198"/>
                    <a:gd name="connsiteY9-608" fmla="*/ 25326 h 335593"/>
                    <a:gd name="connsiteX10-609" fmla="*/ 31889 w 1500198"/>
                    <a:gd name="connsiteY10-610" fmla="*/ 25893 h 335593"/>
                    <a:gd name="connsiteX11-611" fmla="*/ 73842 w 1500198"/>
                    <a:gd name="connsiteY11-612" fmla="*/ 3699 h 335593"/>
                    <a:gd name="connsiteX0-613" fmla="*/ 145710 w 1500198"/>
                    <a:gd name="connsiteY0-614" fmla="*/ 16160 h 331895"/>
                    <a:gd name="connsiteX1-615" fmla="*/ 1293652 w 1500198"/>
                    <a:gd name="connsiteY1-616" fmla="*/ 0 h 331895"/>
                    <a:gd name="connsiteX2-617" fmla="*/ 1397008 w 1500198"/>
                    <a:gd name="connsiteY2-618" fmla="*/ 21628 h 331895"/>
                    <a:gd name="connsiteX3-619" fmla="*/ 1500197 w 1500198"/>
                    <a:gd name="connsiteY3-620" fmla="*/ 73842 h 331895"/>
                    <a:gd name="connsiteX4-621" fmla="*/ 1500198 w 1500198"/>
                    <a:gd name="connsiteY4-622" fmla="*/ 241736 h 331895"/>
                    <a:gd name="connsiteX5-623" fmla="*/ 1500198 w 1500198"/>
                    <a:gd name="connsiteY5-624" fmla="*/ 241736 h 331895"/>
                    <a:gd name="connsiteX6-625" fmla="*/ 1500198 w 1500198"/>
                    <a:gd name="connsiteY6-626" fmla="*/ 179408 h 331895"/>
                    <a:gd name="connsiteX7-627" fmla="*/ 0 w 1500198"/>
                    <a:gd name="connsiteY7-628" fmla="*/ 241736 h 331895"/>
                    <a:gd name="connsiteX8-629" fmla="*/ 0 w 1500198"/>
                    <a:gd name="connsiteY8-630" fmla="*/ 73841 h 331895"/>
                    <a:gd name="connsiteX9-631" fmla="*/ 21628 w 1500198"/>
                    <a:gd name="connsiteY9-632" fmla="*/ 21628 h 331895"/>
                    <a:gd name="connsiteX10-633" fmla="*/ 31889 w 1500198"/>
                    <a:gd name="connsiteY10-634" fmla="*/ 22195 h 331895"/>
                    <a:gd name="connsiteX11-635" fmla="*/ 145710 w 1500198"/>
                    <a:gd name="connsiteY11-636" fmla="*/ 16160 h 331895"/>
                    <a:gd name="connsiteX0-637" fmla="*/ 145710 w 1500198"/>
                    <a:gd name="connsiteY0-638" fmla="*/ 16160 h 331895"/>
                    <a:gd name="connsiteX1-639" fmla="*/ 1293652 w 1500198"/>
                    <a:gd name="connsiteY1-640" fmla="*/ 0 h 331895"/>
                    <a:gd name="connsiteX2-641" fmla="*/ 1397008 w 1500198"/>
                    <a:gd name="connsiteY2-642" fmla="*/ 21628 h 331895"/>
                    <a:gd name="connsiteX3-643" fmla="*/ 1500197 w 1500198"/>
                    <a:gd name="connsiteY3-644" fmla="*/ 73842 h 331895"/>
                    <a:gd name="connsiteX4-645" fmla="*/ 1500198 w 1500198"/>
                    <a:gd name="connsiteY4-646" fmla="*/ 241736 h 331895"/>
                    <a:gd name="connsiteX5-647" fmla="*/ 1500198 w 1500198"/>
                    <a:gd name="connsiteY5-648" fmla="*/ 241736 h 331895"/>
                    <a:gd name="connsiteX6-649" fmla="*/ 1500198 w 1500198"/>
                    <a:gd name="connsiteY6-650" fmla="*/ 179408 h 331895"/>
                    <a:gd name="connsiteX7-651" fmla="*/ 0 w 1500198"/>
                    <a:gd name="connsiteY7-652" fmla="*/ 241736 h 331895"/>
                    <a:gd name="connsiteX8-653" fmla="*/ 0 w 1500198"/>
                    <a:gd name="connsiteY8-654" fmla="*/ 73841 h 331895"/>
                    <a:gd name="connsiteX9-655" fmla="*/ 21628 w 1500198"/>
                    <a:gd name="connsiteY9-656" fmla="*/ 21628 h 331895"/>
                    <a:gd name="connsiteX10-657" fmla="*/ 31889 w 1500198"/>
                    <a:gd name="connsiteY10-658" fmla="*/ 22195 h 331895"/>
                    <a:gd name="connsiteX11-659" fmla="*/ 145710 w 1500198"/>
                    <a:gd name="connsiteY11-660" fmla="*/ 16160 h 331895"/>
                    <a:gd name="connsiteX0-661" fmla="*/ 145710 w 1500198"/>
                    <a:gd name="connsiteY0-662" fmla="*/ 16160 h 331895"/>
                    <a:gd name="connsiteX1-663" fmla="*/ 1293652 w 1500198"/>
                    <a:gd name="connsiteY1-664" fmla="*/ 0 h 331895"/>
                    <a:gd name="connsiteX2-665" fmla="*/ 1397008 w 1500198"/>
                    <a:gd name="connsiteY2-666" fmla="*/ 21628 h 331895"/>
                    <a:gd name="connsiteX3-667" fmla="*/ 1500197 w 1500198"/>
                    <a:gd name="connsiteY3-668" fmla="*/ 73842 h 331895"/>
                    <a:gd name="connsiteX4-669" fmla="*/ 1500198 w 1500198"/>
                    <a:gd name="connsiteY4-670" fmla="*/ 241736 h 331895"/>
                    <a:gd name="connsiteX5-671" fmla="*/ 1500198 w 1500198"/>
                    <a:gd name="connsiteY5-672" fmla="*/ 241736 h 331895"/>
                    <a:gd name="connsiteX6-673" fmla="*/ 1500198 w 1500198"/>
                    <a:gd name="connsiteY6-674" fmla="*/ 179408 h 331895"/>
                    <a:gd name="connsiteX7-675" fmla="*/ 0 w 1500198"/>
                    <a:gd name="connsiteY7-676" fmla="*/ 241736 h 331895"/>
                    <a:gd name="connsiteX8-677" fmla="*/ 0 w 1500198"/>
                    <a:gd name="connsiteY8-678" fmla="*/ 73841 h 331895"/>
                    <a:gd name="connsiteX9-679" fmla="*/ 21628 w 1500198"/>
                    <a:gd name="connsiteY9-680" fmla="*/ 21628 h 331895"/>
                    <a:gd name="connsiteX10-681" fmla="*/ 31889 w 1500198"/>
                    <a:gd name="connsiteY10-682" fmla="*/ 22195 h 331895"/>
                    <a:gd name="connsiteX11-683" fmla="*/ 145710 w 1500198"/>
                    <a:gd name="connsiteY11-684" fmla="*/ 16160 h 331895"/>
                    <a:gd name="connsiteX0-685" fmla="*/ 476904 w 1537904"/>
                    <a:gd name="connsiteY0-686" fmla="*/ 69497 h 331895"/>
                    <a:gd name="connsiteX1-687" fmla="*/ 1331358 w 1537904"/>
                    <a:gd name="connsiteY1-688" fmla="*/ 0 h 331895"/>
                    <a:gd name="connsiteX2-689" fmla="*/ 1434714 w 1537904"/>
                    <a:gd name="connsiteY2-690" fmla="*/ 21628 h 331895"/>
                    <a:gd name="connsiteX3-691" fmla="*/ 1537903 w 1537904"/>
                    <a:gd name="connsiteY3-692" fmla="*/ 73842 h 331895"/>
                    <a:gd name="connsiteX4-693" fmla="*/ 1537904 w 1537904"/>
                    <a:gd name="connsiteY4-694" fmla="*/ 241736 h 331895"/>
                    <a:gd name="connsiteX5-695" fmla="*/ 1537904 w 1537904"/>
                    <a:gd name="connsiteY5-696" fmla="*/ 241736 h 331895"/>
                    <a:gd name="connsiteX6-697" fmla="*/ 1537904 w 1537904"/>
                    <a:gd name="connsiteY6-698" fmla="*/ 179408 h 331895"/>
                    <a:gd name="connsiteX7-699" fmla="*/ 37706 w 1537904"/>
                    <a:gd name="connsiteY7-700" fmla="*/ 241736 h 331895"/>
                    <a:gd name="connsiteX8-701" fmla="*/ 37706 w 1537904"/>
                    <a:gd name="connsiteY8-702" fmla="*/ 73841 h 331895"/>
                    <a:gd name="connsiteX9-703" fmla="*/ 59334 w 1537904"/>
                    <a:gd name="connsiteY9-704" fmla="*/ 21628 h 331895"/>
                    <a:gd name="connsiteX10-705" fmla="*/ 69595 w 1537904"/>
                    <a:gd name="connsiteY10-706" fmla="*/ 22195 h 331895"/>
                    <a:gd name="connsiteX11-707" fmla="*/ 476904 w 1537904"/>
                    <a:gd name="connsiteY11-708" fmla="*/ 69497 h 331895"/>
                    <a:gd name="connsiteX0-709" fmla="*/ 242525 w 1504421"/>
                    <a:gd name="connsiteY0-710" fmla="*/ 3038 h 331895"/>
                    <a:gd name="connsiteX1-711" fmla="*/ 1297875 w 1504421"/>
                    <a:gd name="connsiteY1-712" fmla="*/ 0 h 331895"/>
                    <a:gd name="connsiteX2-713" fmla="*/ 1401231 w 1504421"/>
                    <a:gd name="connsiteY2-714" fmla="*/ 21628 h 331895"/>
                    <a:gd name="connsiteX3-715" fmla="*/ 1504420 w 1504421"/>
                    <a:gd name="connsiteY3-716" fmla="*/ 73842 h 331895"/>
                    <a:gd name="connsiteX4-717" fmla="*/ 1504421 w 1504421"/>
                    <a:gd name="connsiteY4-718" fmla="*/ 241736 h 331895"/>
                    <a:gd name="connsiteX5-719" fmla="*/ 1504421 w 1504421"/>
                    <a:gd name="connsiteY5-720" fmla="*/ 241736 h 331895"/>
                    <a:gd name="connsiteX6-721" fmla="*/ 1504421 w 1504421"/>
                    <a:gd name="connsiteY6-722" fmla="*/ 179408 h 331895"/>
                    <a:gd name="connsiteX7-723" fmla="*/ 4223 w 1504421"/>
                    <a:gd name="connsiteY7-724" fmla="*/ 241736 h 331895"/>
                    <a:gd name="connsiteX8-725" fmla="*/ 4223 w 1504421"/>
                    <a:gd name="connsiteY8-726" fmla="*/ 73841 h 331895"/>
                    <a:gd name="connsiteX9-727" fmla="*/ 25851 w 1504421"/>
                    <a:gd name="connsiteY9-728" fmla="*/ 21628 h 331895"/>
                    <a:gd name="connsiteX10-729" fmla="*/ 36112 w 1504421"/>
                    <a:gd name="connsiteY10-730" fmla="*/ 22195 h 331895"/>
                    <a:gd name="connsiteX11-731" fmla="*/ 242525 w 1504421"/>
                    <a:gd name="connsiteY11-732" fmla="*/ 3038 h 331895"/>
                    <a:gd name="connsiteX0-733" fmla="*/ 242525 w 1504421"/>
                    <a:gd name="connsiteY0-734" fmla="*/ 4588 h 333445"/>
                    <a:gd name="connsiteX1-735" fmla="*/ 1297875 w 1504421"/>
                    <a:gd name="connsiteY1-736" fmla="*/ 1550 h 333445"/>
                    <a:gd name="connsiteX2-737" fmla="*/ 1401231 w 1504421"/>
                    <a:gd name="connsiteY2-738" fmla="*/ 23178 h 333445"/>
                    <a:gd name="connsiteX3-739" fmla="*/ 1504420 w 1504421"/>
                    <a:gd name="connsiteY3-740" fmla="*/ 75392 h 333445"/>
                    <a:gd name="connsiteX4-741" fmla="*/ 1504421 w 1504421"/>
                    <a:gd name="connsiteY4-742" fmla="*/ 243286 h 333445"/>
                    <a:gd name="connsiteX5-743" fmla="*/ 1504421 w 1504421"/>
                    <a:gd name="connsiteY5-744" fmla="*/ 243286 h 333445"/>
                    <a:gd name="connsiteX6-745" fmla="*/ 1504421 w 1504421"/>
                    <a:gd name="connsiteY6-746" fmla="*/ 180958 h 333445"/>
                    <a:gd name="connsiteX7-747" fmla="*/ 4223 w 1504421"/>
                    <a:gd name="connsiteY7-748" fmla="*/ 243286 h 333445"/>
                    <a:gd name="connsiteX8-749" fmla="*/ 4223 w 1504421"/>
                    <a:gd name="connsiteY8-750" fmla="*/ 75391 h 333445"/>
                    <a:gd name="connsiteX9-751" fmla="*/ 25851 w 1504421"/>
                    <a:gd name="connsiteY9-752" fmla="*/ 23178 h 333445"/>
                    <a:gd name="connsiteX10-753" fmla="*/ 36112 w 1504421"/>
                    <a:gd name="connsiteY10-754" fmla="*/ 23745 h 333445"/>
                    <a:gd name="connsiteX11-755" fmla="*/ 242525 w 1504421"/>
                    <a:gd name="connsiteY11-756" fmla="*/ 4588 h 333445"/>
                    <a:gd name="connsiteX0-757" fmla="*/ 238302 w 1500198"/>
                    <a:gd name="connsiteY0-758" fmla="*/ 4588 h 333445"/>
                    <a:gd name="connsiteX1-759" fmla="*/ 1293652 w 1500198"/>
                    <a:gd name="connsiteY1-760" fmla="*/ 1550 h 333445"/>
                    <a:gd name="connsiteX2-761" fmla="*/ 1397008 w 1500198"/>
                    <a:gd name="connsiteY2-762" fmla="*/ 23178 h 333445"/>
                    <a:gd name="connsiteX3-763" fmla="*/ 1500197 w 1500198"/>
                    <a:gd name="connsiteY3-764" fmla="*/ 75392 h 333445"/>
                    <a:gd name="connsiteX4-765" fmla="*/ 1500198 w 1500198"/>
                    <a:gd name="connsiteY4-766" fmla="*/ 243286 h 333445"/>
                    <a:gd name="connsiteX5-767" fmla="*/ 1500198 w 1500198"/>
                    <a:gd name="connsiteY5-768" fmla="*/ 243286 h 333445"/>
                    <a:gd name="connsiteX6-769" fmla="*/ 1500198 w 1500198"/>
                    <a:gd name="connsiteY6-770" fmla="*/ 180958 h 333445"/>
                    <a:gd name="connsiteX7-771" fmla="*/ 0 w 1500198"/>
                    <a:gd name="connsiteY7-772" fmla="*/ 243286 h 333445"/>
                    <a:gd name="connsiteX8-773" fmla="*/ 0 w 1500198"/>
                    <a:gd name="connsiteY8-774" fmla="*/ 75391 h 333445"/>
                    <a:gd name="connsiteX9-775" fmla="*/ 21628 w 1500198"/>
                    <a:gd name="connsiteY9-776" fmla="*/ 23178 h 333445"/>
                    <a:gd name="connsiteX10-777" fmla="*/ 342424 w 1500198"/>
                    <a:gd name="connsiteY10-778" fmla="*/ 85344 h 333445"/>
                    <a:gd name="connsiteX11-779" fmla="*/ 238302 w 1500198"/>
                    <a:gd name="connsiteY11-780" fmla="*/ 4588 h 333445"/>
                    <a:gd name="connsiteX0-781" fmla="*/ 238302 w 1500198"/>
                    <a:gd name="connsiteY0-782" fmla="*/ 3038 h 331895"/>
                    <a:gd name="connsiteX1-783" fmla="*/ 1293652 w 1500198"/>
                    <a:gd name="connsiteY1-784" fmla="*/ 0 h 331895"/>
                    <a:gd name="connsiteX2-785" fmla="*/ 1397008 w 1500198"/>
                    <a:gd name="connsiteY2-786" fmla="*/ 21628 h 331895"/>
                    <a:gd name="connsiteX3-787" fmla="*/ 1500197 w 1500198"/>
                    <a:gd name="connsiteY3-788" fmla="*/ 73842 h 331895"/>
                    <a:gd name="connsiteX4-789" fmla="*/ 1500198 w 1500198"/>
                    <a:gd name="connsiteY4-790" fmla="*/ 241736 h 331895"/>
                    <a:gd name="connsiteX5-791" fmla="*/ 1500198 w 1500198"/>
                    <a:gd name="connsiteY5-792" fmla="*/ 241736 h 331895"/>
                    <a:gd name="connsiteX6-793" fmla="*/ 1500198 w 1500198"/>
                    <a:gd name="connsiteY6-794" fmla="*/ 179408 h 331895"/>
                    <a:gd name="connsiteX7-795" fmla="*/ 0 w 1500198"/>
                    <a:gd name="connsiteY7-796" fmla="*/ 241736 h 331895"/>
                    <a:gd name="connsiteX8-797" fmla="*/ 0 w 1500198"/>
                    <a:gd name="connsiteY8-798" fmla="*/ 73841 h 331895"/>
                    <a:gd name="connsiteX9-799" fmla="*/ 21628 w 1500198"/>
                    <a:gd name="connsiteY9-800" fmla="*/ 21628 h 331895"/>
                    <a:gd name="connsiteX10-801" fmla="*/ 238302 w 1500198"/>
                    <a:gd name="connsiteY10-802" fmla="*/ 3038 h 331895"/>
                    <a:gd name="connsiteX0-803" fmla="*/ 238302 w 1500198"/>
                    <a:gd name="connsiteY0-804" fmla="*/ 3038 h 331895"/>
                    <a:gd name="connsiteX1-805" fmla="*/ 1293652 w 1500198"/>
                    <a:gd name="connsiteY1-806" fmla="*/ 0 h 331895"/>
                    <a:gd name="connsiteX2-807" fmla="*/ 1397008 w 1500198"/>
                    <a:gd name="connsiteY2-808" fmla="*/ 21628 h 331895"/>
                    <a:gd name="connsiteX3-809" fmla="*/ 1500197 w 1500198"/>
                    <a:gd name="connsiteY3-810" fmla="*/ 73842 h 331895"/>
                    <a:gd name="connsiteX4-811" fmla="*/ 1500198 w 1500198"/>
                    <a:gd name="connsiteY4-812" fmla="*/ 241736 h 331895"/>
                    <a:gd name="connsiteX5-813" fmla="*/ 1500198 w 1500198"/>
                    <a:gd name="connsiteY5-814" fmla="*/ 241736 h 331895"/>
                    <a:gd name="connsiteX6-815" fmla="*/ 1500198 w 1500198"/>
                    <a:gd name="connsiteY6-816" fmla="*/ 179408 h 331895"/>
                    <a:gd name="connsiteX7-817" fmla="*/ 0 w 1500198"/>
                    <a:gd name="connsiteY7-818" fmla="*/ 241736 h 331895"/>
                    <a:gd name="connsiteX8-819" fmla="*/ 0 w 1500198"/>
                    <a:gd name="connsiteY8-820" fmla="*/ 73841 h 331895"/>
                    <a:gd name="connsiteX9-821" fmla="*/ 21628 w 1500198"/>
                    <a:gd name="connsiteY9-822" fmla="*/ 21628 h 331895"/>
                    <a:gd name="connsiteX10-823" fmla="*/ 238302 w 1500198"/>
                    <a:gd name="connsiteY10-824" fmla="*/ 3038 h 331895"/>
                    <a:gd name="connsiteX0-825" fmla="*/ 238302 w 1500198"/>
                    <a:gd name="connsiteY0-826" fmla="*/ 3038 h 331895"/>
                    <a:gd name="connsiteX1-827" fmla="*/ 1293652 w 1500198"/>
                    <a:gd name="connsiteY1-828" fmla="*/ 0 h 331895"/>
                    <a:gd name="connsiteX2-829" fmla="*/ 1397008 w 1500198"/>
                    <a:gd name="connsiteY2-830" fmla="*/ 21628 h 331895"/>
                    <a:gd name="connsiteX3-831" fmla="*/ 1500197 w 1500198"/>
                    <a:gd name="connsiteY3-832" fmla="*/ 73842 h 331895"/>
                    <a:gd name="connsiteX4-833" fmla="*/ 1500198 w 1500198"/>
                    <a:gd name="connsiteY4-834" fmla="*/ 241736 h 331895"/>
                    <a:gd name="connsiteX5-835" fmla="*/ 1500198 w 1500198"/>
                    <a:gd name="connsiteY5-836" fmla="*/ 241736 h 331895"/>
                    <a:gd name="connsiteX6-837" fmla="*/ 1500198 w 1500198"/>
                    <a:gd name="connsiteY6-838" fmla="*/ 179408 h 331895"/>
                    <a:gd name="connsiteX7-839" fmla="*/ 0 w 1500198"/>
                    <a:gd name="connsiteY7-840" fmla="*/ 241736 h 331895"/>
                    <a:gd name="connsiteX8-841" fmla="*/ 0 w 1500198"/>
                    <a:gd name="connsiteY8-842" fmla="*/ 73841 h 331895"/>
                    <a:gd name="connsiteX9-843" fmla="*/ 212829 w 1500198"/>
                    <a:gd name="connsiteY9-844" fmla="*/ 54311 h 331895"/>
                    <a:gd name="connsiteX10-845" fmla="*/ 238302 w 1500198"/>
                    <a:gd name="connsiteY10-846" fmla="*/ 3038 h 331895"/>
                    <a:gd name="connsiteX0-847" fmla="*/ 238302 w 1500198"/>
                    <a:gd name="connsiteY0-848" fmla="*/ 3038 h 331895"/>
                    <a:gd name="connsiteX1-849" fmla="*/ 1293652 w 1500198"/>
                    <a:gd name="connsiteY1-850" fmla="*/ 0 h 331895"/>
                    <a:gd name="connsiteX2-851" fmla="*/ 1397008 w 1500198"/>
                    <a:gd name="connsiteY2-852" fmla="*/ 21628 h 331895"/>
                    <a:gd name="connsiteX3-853" fmla="*/ 1500197 w 1500198"/>
                    <a:gd name="connsiteY3-854" fmla="*/ 73842 h 331895"/>
                    <a:gd name="connsiteX4-855" fmla="*/ 1500198 w 1500198"/>
                    <a:gd name="connsiteY4-856" fmla="*/ 241736 h 331895"/>
                    <a:gd name="connsiteX5-857" fmla="*/ 1500198 w 1500198"/>
                    <a:gd name="connsiteY5-858" fmla="*/ 241736 h 331895"/>
                    <a:gd name="connsiteX6-859" fmla="*/ 1500198 w 1500198"/>
                    <a:gd name="connsiteY6-860" fmla="*/ 179408 h 331895"/>
                    <a:gd name="connsiteX7-861" fmla="*/ 0 w 1500198"/>
                    <a:gd name="connsiteY7-862" fmla="*/ 241736 h 331895"/>
                    <a:gd name="connsiteX8-863" fmla="*/ 0 w 1500198"/>
                    <a:gd name="connsiteY8-864" fmla="*/ 73841 h 331895"/>
                    <a:gd name="connsiteX9-865" fmla="*/ 46029 w 1500198"/>
                    <a:gd name="connsiteY9-866" fmla="*/ 33292 h 331895"/>
                    <a:gd name="connsiteX10-867" fmla="*/ 238302 w 1500198"/>
                    <a:gd name="connsiteY10-868" fmla="*/ 3038 h 331895"/>
                  </a:gdLst>
                  <a:ahLst/>
                  <a:cxnLst>
                    <a:cxn ang="0">
                      <a:pos x="connsiteX0-847" y="connsiteY0-848"/>
                    </a:cxn>
                    <a:cxn ang="0">
                      <a:pos x="connsiteX1-849" y="connsiteY1-850"/>
                    </a:cxn>
                    <a:cxn ang="0">
                      <a:pos x="connsiteX2-851" y="connsiteY2-852"/>
                    </a:cxn>
                    <a:cxn ang="0">
                      <a:pos x="connsiteX3-853" y="connsiteY3-854"/>
                    </a:cxn>
                    <a:cxn ang="0">
                      <a:pos x="connsiteX4-855" y="connsiteY4-856"/>
                    </a:cxn>
                    <a:cxn ang="0">
                      <a:pos x="connsiteX5-857" y="connsiteY5-858"/>
                    </a:cxn>
                    <a:cxn ang="0">
                      <a:pos x="connsiteX6-859" y="connsiteY6-860"/>
                    </a:cxn>
                    <a:cxn ang="0">
                      <a:pos x="connsiteX7-861" y="connsiteY7-862"/>
                    </a:cxn>
                    <a:cxn ang="0">
                      <a:pos x="connsiteX8-863" y="connsiteY8-864"/>
                    </a:cxn>
                    <a:cxn ang="0">
                      <a:pos x="connsiteX9-865" y="connsiteY9-866"/>
                    </a:cxn>
                    <a:cxn ang="0">
                      <a:pos x="connsiteX10-867" y="connsiteY10-868"/>
                    </a:cxn>
                  </a:cxnLst>
                  <a:rect l="l" t="t" r="r" b="b"/>
                  <a:pathLst>
                    <a:path w="1500198" h="331895">
                      <a:moveTo>
                        <a:pt x="238302" y="3038"/>
                      </a:moveTo>
                      <a:lnTo>
                        <a:pt x="1293652" y="0"/>
                      </a:lnTo>
                      <a:cubicBezTo>
                        <a:pt x="1313236" y="0"/>
                        <a:pt x="1362584" y="9321"/>
                        <a:pt x="1397008" y="21628"/>
                      </a:cubicBezTo>
                      <a:cubicBezTo>
                        <a:pt x="1485177" y="34267"/>
                        <a:pt x="1500197" y="54258"/>
                        <a:pt x="1500197" y="73842"/>
                      </a:cubicBezTo>
                      <a:cubicBezTo>
                        <a:pt x="1500197" y="129807"/>
                        <a:pt x="1500198" y="185771"/>
                        <a:pt x="1500198" y="241736"/>
                      </a:cubicBezTo>
                      <a:lnTo>
                        <a:pt x="1500198" y="241736"/>
                      </a:lnTo>
                      <a:lnTo>
                        <a:pt x="1500198" y="179408"/>
                      </a:lnTo>
                      <a:cubicBezTo>
                        <a:pt x="1000132" y="179408"/>
                        <a:pt x="493607" y="331895"/>
                        <a:pt x="0" y="241736"/>
                      </a:cubicBezTo>
                      <a:lnTo>
                        <a:pt x="0" y="73841"/>
                      </a:lnTo>
                      <a:cubicBezTo>
                        <a:pt x="0" y="54257"/>
                        <a:pt x="32181" y="47139"/>
                        <a:pt x="46029" y="33292"/>
                      </a:cubicBezTo>
                      <a:cubicBezTo>
                        <a:pt x="85746" y="21492"/>
                        <a:pt x="26298" y="6643"/>
                        <a:pt x="238302" y="3038"/>
                      </a:cubicBezTo>
                      <a:close/>
                    </a:path>
                  </a:pathLst>
                </a:custGeom>
                <a:solidFill>
                  <a:sysClr val="window" lastClr="FFFFFF">
                    <a:alpha val="21000"/>
                  </a:sysClr>
                </a:solidFill>
                <a:ln w="25400" cap="flat" cmpd="sng" algn="ctr">
                  <a:noFill/>
                  <a:prstDash val="solid"/>
                </a:ln>
                <a:effectLst/>
              </p:spPr>
              <p:txBody>
                <a:bodyPr anchor="ctr"/>
                <a:lstStyle/>
                <a:p>
                  <a:pPr algn="ctr">
                    <a:spcBef>
                      <a:spcPts val="0"/>
                    </a:spcBef>
                    <a:spcAft>
                      <a:spcPts val="0"/>
                    </a:spcAft>
                    <a:defRPr/>
                  </a:pPr>
                  <a:endParaRPr lang="zh-CN" altLang="en-US" sz="1400" kern="0" dirty="0">
                    <a:solidFill>
                      <a:srgbClr val="000066"/>
                    </a:solidFill>
                    <a:latin typeface="Verdana" panose="020B0604030504040204"/>
                    <a:ea typeface="楷体" panose="02010609060101010101" pitchFamily="49" charset="-122"/>
                  </a:endParaRPr>
                </a:p>
              </p:txBody>
            </p:sp>
          </p:grpSp>
          <p:sp>
            <p:nvSpPr>
              <p:cNvPr id="67" name="TextBox 28"/>
              <p:cNvSpPr txBox="1">
                <a:spLocks noChangeArrowheads="1"/>
              </p:cNvSpPr>
              <p:nvPr/>
            </p:nvSpPr>
            <p:spPr bwMode="auto">
              <a:xfrm>
                <a:off x="6072654" y="2448913"/>
                <a:ext cx="1855507" cy="452417"/>
              </a:xfrm>
              <a:prstGeom prst="rect">
                <a:avLst/>
              </a:prstGeom>
              <a:noFill/>
              <a:ln w="9525">
                <a:noFill/>
                <a:miter lim="800000"/>
              </a:ln>
            </p:spPr>
            <p:txBody>
              <a:bodyPr wrap="square">
                <a:spAutoFit/>
              </a:bodyPr>
              <a:lstStyle/>
              <a:p>
                <a:pPr algn="ctr">
                  <a:defRPr/>
                </a:pPr>
                <a:r>
                  <a:rPr lang="zh-CN" altLang="en-US" sz="1400" b="1" dirty="0">
                    <a:solidFill>
                      <a:srgbClr val="000066"/>
                    </a:solidFill>
                    <a:latin typeface="楷体" panose="02010609060101010101" pitchFamily="49" charset="-122"/>
                    <a:ea typeface="楷体" panose="02010609060101010101" pitchFamily="49" charset="-122"/>
                  </a:rPr>
                  <a:t>哈尔滨飞机工业集团有限责任公司</a:t>
                </a:r>
                <a:r>
                  <a:rPr lang="zh-CN" altLang="en-US" sz="1400" dirty="0">
                    <a:solidFill>
                      <a:srgbClr val="000066"/>
                    </a:solidFill>
                    <a:effectLst>
                      <a:outerShdw blurRad="38100" dist="38100" dir="2700000" algn="tl">
                        <a:srgbClr val="C0C0C0"/>
                      </a:outerShdw>
                    </a:effectLst>
                    <a:latin typeface="楷体" panose="02010609060101010101" pitchFamily="49" charset="-122"/>
                    <a:ea typeface="楷体" panose="02010609060101010101" pitchFamily="49" charset="-122"/>
                  </a:rPr>
                  <a:t> </a:t>
                </a:r>
                <a:endParaRPr lang="zh-CN" altLang="en-US" sz="1400" dirty="0">
                  <a:solidFill>
                    <a:srgbClr val="000066"/>
                  </a:solidFill>
                  <a:effectLst>
                    <a:outerShdw blurRad="38100" dist="38100" dir="2700000" algn="tl">
                      <a:srgbClr val="C0C0C0"/>
                    </a:outerShdw>
                  </a:effectLst>
                  <a:latin typeface="楷体" panose="02010609060101010101" pitchFamily="49" charset="-122"/>
                  <a:ea typeface="楷体" panose="02010609060101010101" pitchFamily="49" charset="-122"/>
                </a:endParaRPr>
              </a:p>
            </p:txBody>
          </p:sp>
        </p:grpSp>
        <p:grpSp>
          <p:nvGrpSpPr>
            <p:cNvPr id="70" name="组合 26"/>
            <p:cNvGrpSpPr/>
            <p:nvPr/>
          </p:nvGrpSpPr>
          <p:grpSpPr bwMode="auto">
            <a:xfrm>
              <a:off x="642910" y="3214694"/>
              <a:ext cx="2233612" cy="647700"/>
              <a:chOff x="6014264" y="2387145"/>
              <a:chExt cx="1825651" cy="560052"/>
            </a:xfrm>
          </p:grpSpPr>
          <p:grpSp>
            <p:nvGrpSpPr>
              <p:cNvPr id="71" name="组合 1"/>
              <p:cNvGrpSpPr/>
              <p:nvPr/>
            </p:nvGrpSpPr>
            <p:grpSpPr>
              <a:xfrm>
                <a:off x="6014264" y="2387145"/>
                <a:ext cx="1825651" cy="560052"/>
                <a:chOff x="1214414" y="2694278"/>
                <a:chExt cx="1500198" cy="734722"/>
              </a:xfrm>
              <a:effectLst>
                <a:reflection blurRad="6350" stA="52000" endA="300" endPos="35000" dir="5400000" sy="-100000" algn="bl" rotWithShape="0"/>
              </a:effectLst>
            </p:grpSpPr>
            <p:sp>
              <p:nvSpPr>
                <p:cNvPr id="73" name="圆角矩形 2"/>
                <p:cNvSpPr/>
                <p:nvPr/>
              </p:nvSpPr>
              <p:spPr>
                <a:xfrm>
                  <a:off x="1214414" y="2714620"/>
                  <a:ext cx="1500198" cy="714380"/>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8100000" scaled="1"/>
                  <a:tileRect/>
                </a:gradFill>
                <a:ln w="25400" cap="flat" cmpd="sng" algn="ctr">
                  <a:gradFill>
                    <a:gsLst>
                      <a:gs pos="0">
                        <a:sysClr val="window" lastClr="FFFFFF"/>
                      </a:gs>
                      <a:gs pos="70000">
                        <a:sysClr val="window" lastClr="FFFFFF">
                          <a:alpha val="62000"/>
                        </a:sysClr>
                      </a:gs>
                      <a:gs pos="100000">
                        <a:srgbClr val="FFEBFA">
                          <a:alpha val="27000"/>
                        </a:srgbClr>
                      </a:gs>
                    </a:gsLst>
                    <a:lin ang="5400000" scaled="0"/>
                  </a:gradFill>
                  <a:prstDash val="solid"/>
                </a:ln>
                <a:effectLst/>
              </p:spPr>
              <p:txBody>
                <a:bodyPr anchor="ctr"/>
                <a:lstStyle/>
                <a:p>
                  <a:pPr algn="ctr">
                    <a:spcBef>
                      <a:spcPts val="0"/>
                    </a:spcBef>
                    <a:spcAft>
                      <a:spcPts val="0"/>
                    </a:spcAft>
                    <a:defRPr/>
                  </a:pPr>
                  <a:endParaRPr lang="zh-CN" altLang="en-US" sz="1400" kern="0" dirty="0">
                    <a:solidFill>
                      <a:srgbClr val="000066"/>
                    </a:solidFill>
                    <a:latin typeface="Verdana" panose="020B0604030504040204"/>
                    <a:ea typeface="楷体" panose="02010609060101010101" pitchFamily="49" charset="-122"/>
                  </a:endParaRPr>
                </a:p>
              </p:txBody>
            </p:sp>
            <p:sp>
              <p:nvSpPr>
                <p:cNvPr id="74" name="任意多边形 3"/>
                <p:cNvSpPr/>
                <p:nvPr/>
              </p:nvSpPr>
              <p:spPr>
                <a:xfrm>
                  <a:off x="1214414" y="2694278"/>
                  <a:ext cx="1500198" cy="584168"/>
                </a:xfrm>
                <a:custGeom>
                  <a:avLst/>
                  <a:gdLst>
                    <a:gd name="connsiteX0" fmla="*/ 73841 w 1500198"/>
                    <a:gd name="connsiteY0" fmla="*/ 0 h 241736"/>
                    <a:gd name="connsiteX1" fmla="*/ 1426357 w 1500198"/>
                    <a:gd name="connsiteY1" fmla="*/ 0 h 241736"/>
                    <a:gd name="connsiteX2" fmla="*/ 1478570 w 1500198"/>
                    <a:gd name="connsiteY2" fmla="*/ 21628 h 241736"/>
                    <a:gd name="connsiteX3" fmla="*/ 1500197 w 1500198"/>
                    <a:gd name="connsiteY3" fmla="*/ 73842 h 241736"/>
                    <a:gd name="connsiteX4" fmla="*/ 1500198 w 1500198"/>
                    <a:gd name="connsiteY4" fmla="*/ 241736 h 241736"/>
                    <a:gd name="connsiteX5" fmla="*/ 1500198 w 1500198"/>
                    <a:gd name="connsiteY5" fmla="*/ 241736 h 241736"/>
                    <a:gd name="connsiteX6" fmla="*/ 1500198 w 1500198"/>
                    <a:gd name="connsiteY6" fmla="*/ 241736 h 241736"/>
                    <a:gd name="connsiteX7" fmla="*/ 0 w 1500198"/>
                    <a:gd name="connsiteY7" fmla="*/ 241736 h 241736"/>
                    <a:gd name="connsiteX8" fmla="*/ 0 w 1500198"/>
                    <a:gd name="connsiteY8" fmla="*/ 241736 h 241736"/>
                    <a:gd name="connsiteX9" fmla="*/ 0 w 1500198"/>
                    <a:gd name="connsiteY9" fmla="*/ 241736 h 241736"/>
                    <a:gd name="connsiteX10" fmla="*/ 0 w 1500198"/>
                    <a:gd name="connsiteY10" fmla="*/ 73841 h 241736"/>
                    <a:gd name="connsiteX11" fmla="*/ 21628 w 1500198"/>
                    <a:gd name="connsiteY11" fmla="*/ 21628 h 241736"/>
                    <a:gd name="connsiteX12" fmla="*/ 73842 w 1500198"/>
                    <a:gd name="connsiteY12" fmla="*/ 1 h 241736"/>
                    <a:gd name="connsiteX13" fmla="*/ 73841 w 1500198"/>
                    <a:gd name="connsiteY13" fmla="*/ 0 h 241736"/>
                    <a:gd name="connsiteX0-1" fmla="*/ 73841 w 1500198"/>
                    <a:gd name="connsiteY0-2" fmla="*/ 0 h 241736"/>
                    <a:gd name="connsiteX1-3" fmla="*/ 1426357 w 1500198"/>
                    <a:gd name="connsiteY1-4" fmla="*/ 0 h 241736"/>
                    <a:gd name="connsiteX2-5" fmla="*/ 1478570 w 1500198"/>
                    <a:gd name="connsiteY2-6" fmla="*/ 21628 h 241736"/>
                    <a:gd name="connsiteX3-7" fmla="*/ 1500197 w 1500198"/>
                    <a:gd name="connsiteY3-8" fmla="*/ 73842 h 241736"/>
                    <a:gd name="connsiteX4-9" fmla="*/ 1500198 w 1500198"/>
                    <a:gd name="connsiteY4-10" fmla="*/ 241736 h 241736"/>
                    <a:gd name="connsiteX5-11" fmla="*/ 1500198 w 1500198"/>
                    <a:gd name="connsiteY5-12" fmla="*/ 241736 h 241736"/>
                    <a:gd name="connsiteX6-13" fmla="*/ 1500198 w 1500198"/>
                    <a:gd name="connsiteY6-14" fmla="*/ 241736 h 241736"/>
                    <a:gd name="connsiteX7-15" fmla="*/ 0 w 1500198"/>
                    <a:gd name="connsiteY7-16" fmla="*/ 241736 h 241736"/>
                    <a:gd name="connsiteX8-17" fmla="*/ 0 w 1500198"/>
                    <a:gd name="connsiteY8-18" fmla="*/ 241736 h 241736"/>
                    <a:gd name="connsiteX9-19" fmla="*/ 0 w 1500198"/>
                    <a:gd name="connsiteY9-20" fmla="*/ 241736 h 241736"/>
                    <a:gd name="connsiteX10-21" fmla="*/ 0 w 1500198"/>
                    <a:gd name="connsiteY10-22" fmla="*/ 73841 h 241736"/>
                    <a:gd name="connsiteX11-23" fmla="*/ 21628 w 1500198"/>
                    <a:gd name="connsiteY11-24" fmla="*/ 21628 h 241736"/>
                    <a:gd name="connsiteX12-25" fmla="*/ 73842 w 1500198"/>
                    <a:gd name="connsiteY12-26" fmla="*/ 1 h 241736"/>
                    <a:gd name="connsiteX13-27" fmla="*/ 73841 w 1500198"/>
                    <a:gd name="connsiteY13-28" fmla="*/ 0 h 241736"/>
                    <a:gd name="connsiteX0-29" fmla="*/ 73841 w 1500198"/>
                    <a:gd name="connsiteY0-30" fmla="*/ 0 h 241736"/>
                    <a:gd name="connsiteX1-31" fmla="*/ 1426357 w 1500198"/>
                    <a:gd name="connsiteY1-32" fmla="*/ 0 h 241736"/>
                    <a:gd name="connsiteX2-33" fmla="*/ 1478570 w 1500198"/>
                    <a:gd name="connsiteY2-34" fmla="*/ 21628 h 241736"/>
                    <a:gd name="connsiteX3-35" fmla="*/ 1500197 w 1500198"/>
                    <a:gd name="connsiteY3-36" fmla="*/ 73842 h 241736"/>
                    <a:gd name="connsiteX4-37" fmla="*/ 1500198 w 1500198"/>
                    <a:gd name="connsiteY4-38" fmla="*/ 241736 h 241736"/>
                    <a:gd name="connsiteX5-39" fmla="*/ 1500198 w 1500198"/>
                    <a:gd name="connsiteY5-40" fmla="*/ 241736 h 241736"/>
                    <a:gd name="connsiteX6-41" fmla="*/ 1500198 w 1500198"/>
                    <a:gd name="connsiteY6-42" fmla="*/ 241736 h 241736"/>
                    <a:gd name="connsiteX7-43" fmla="*/ 0 w 1500198"/>
                    <a:gd name="connsiteY7-44" fmla="*/ 241736 h 241736"/>
                    <a:gd name="connsiteX8-45" fmla="*/ 0 w 1500198"/>
                    <a:gd name="connsiteY8-46" fmla="*/ 241736 h 241736"/>
                    <a:gd name="connsiteX9-47" fmla="*/ 0 w 1500198"/>
                    <a:gd name="connsiteY9-48" fmla="*/ 241736 h 241736"/>
                    <a:gd name="connsiteX10-49" fmla="*/ 0 w 1500198"/>
                    <a:gd name="connsiteY10-50" fmla="*/ 73841 h 241736"/>
                    <a:gd name="connsiteX11-51" fmla="*/ 21628 w 1500198"/>
                    <a:gd name="connsiteY11-52" fmla="*/ 21628 h 241736"/>
                    <a:gd name="connsiteX12-53" fmla="*/ 73842 w 1500198"/>
                    <a:gd name="connsiteY12-54" fmla="*/ 1 h 241736"/>
                    <a:gd name="connsiteX13-55" fmla="*/ 73841 w 1500198"/>
                    <a:gd name="connsiteY13-56" fmla="*/ 0 h 241736"/>
                    <a:gd name="connsiteX0-57" fmla="*/ 73841 w 1500198"/>
                    <a:gd name="connsiteY0-58" fmla="*/ 0 h 241736"/>
                    <a:gd name="connsiteX1-59" fmla="*/ 1426357 w 1500198"/>
                    <a:gd name="connsiteY1-60" fmla="*/ 0 h 241736"/>
                    <a:gd name="connsiteX2-61" fmla="*/ 1478570 w 1500198"/>
                    <a:gd name="connsiteY2-62" fmla="*/ 21628 h 241736"/>
                    <a:gd name="connsiteX3-63" fmla="*/ 1500197 w 1500198"/>
                    <a:gd name="connsiteY3-64" fmla="*/ 73842 h 241736"/>
                    <a:gd name="connsiteX4-65" fmla="*/ 1500198 w 1500198"/>
                    <a:gd name="connsiteY4-66" fmla="*/ 241736 h 241736"/>
                    <a:gd name="connsiteX5-67" fmla="*/ 1500198 w 1500198"/>
                    <a:gd name="connsiteY5-68" fmla="*/ 241736 h 241736"/>
                    <a:gd name="connsiteX6-69" fmla="*/ 1500198 w 1500198"/>
                    <a:gd name="connsiteY6-70" fmla="*/ 241736 h 241736"/>
                    <a:gd name="connsiteX7-71" fmla="*/ 0 w 1500198"/>
                    <a:gd name="connsiteY7-72" fmla="*/ 241736 h 241736"/>
                    <a:gd name="connsiteX8-73" fmla="*/ 0 w 1500198"/>
                    <a:gd name="connsiteY8-74" fmla="*/ 241736 h 241736"/>
                    <a:gd name="connsiteX9-75" fmla="*/ 0 w 1500198"/>
                    <a:gd name="connsiteY9-76" fmla="*/ 241736 h 241736"/>
                    <a:gd name="connsiteX10-77" fmla="*/ 0 w 1500198"/>
                    <a:gd name="connsiteY10-78" fmla="*/ 73841 h 241736"/>
                    <a:gd name="connsiteX11-79" fmla="*/ 21628 w 1500198"/>
                    <a:gd name="connsiteY11-80" fmla="*/ 21628 h 241736"/>
                    <a:gd name="connsiteX12-81" fmla="*/ 73842 w 1500198"/>
                    <a:gd name="connsiteY12-82" fmla="*/ 1 h 241736"/>
                    <a:gd name="connsiteX13-83" fmla="*/ 73841 w 1500198"/>
                    <a:gd name="connsiteY13-84" fmla="*/ 0 h 241736"/>
                    <a:gd name="connsiteX0-85" fmla="*/ 73841 w 1500198"/>
                    <a:gd name="connsiteY0-86" fmla="*/ 0 h 331895"/>
                    <a:gd name="connsiteX1-87" fmla="*/ 1426357 w 1500198"/>
                    <a:gd name="connsiteY1-88" fmla="*/ 0 h 331895"/>
                    <a:gd name="connsiteX2-89" fmla="*/ 1478570 w 1500198"/>
                    <a:gd name="connsiteY2-90" fmla="*/ 21628 h 331895"/>
                    <a:gd name="connsiteX3-91" fmla="*/ 1500197 w 1500198"/>
                    <a:gd name="connsiteY3-92" fmla="*/ 73842 h 331895"/>
                    <a:gd name="connsiteX4-93" fmla="*/ 1500198 w 1500198"/>
                    <a:gd name="connsiteY4-94" fmla="*/ 241736 h 331895"/>
                    <a:gd name="connsiteX5-95" fmla="*/ 1500198 w 1500198"/>
                    <a:gd name="connsiteY5-96" fmla="*/ 241736 h 331895"/>
                    <a:gd name="connsiteX6-97" fmla="*/ 1500198 w 1500198"/>
                    <a:gd name="connsiteY6-98" fmla="*/ 241736 h 331895"/>
                    <a:gd name="connsiteX7-99" fmla="*/ 0 w 1500198"/>
                    <a:gd name="connsiteY7-100" fmla="*/ 241736 h 331895"/>
                    <a:gd name="connsiteX8-101" fmla="*/ 0 w 1500198"/>
                    <a:gd name="connsiteY8-102" fmla="*/ 241736 h 331895"/>
                    <a:gd name="connsiteX9-103" fmla="*/ 0 w 1500198"/>
                    <a:gd name="connsiteY9-104" fmla="*/ 241736 h 331895"/>
                    <a:gd name="connsiteX10-105" fmla="*/ 0 w 1500198"/>
                    <a:gd name="connsiteY10-106" fmla="*/ 73841 h 331895"/>
                    <a:gd name="connsiteX11-107" fmla="*/ 21628 w 1500198"/>
                    <a:gd name="connsiteY11-108" fmla="*/ 21628 h 331895"/>
                    <a:gd name="connsiteX12-109" fmla="*/ 73842 w 1500198"/>
                    <a:gd name="connsiteY12-110" fmla="*/ 1 h 331895"/>
                    <a:gd name="connsiteX13-111" fmla="*/ 73841 w 1500198"/>
                    <a:gd name="connsiteY13-112" fmla="*/ 0 h 331895"/>
                    <a:gd name="connsiteX0-113" fmla="*/ 73841 w 1500198"/>
                    <a:gd name="connsiteY0-114" fmla="*/ 0 h 331895"/>
                    <a:gd name="connsiteX1-115" fmla="*/ 1426357 w 1500198"/>
                    <a:gd name="connsiteY1-116" fmla="*/ 0 h 331895"/>
                    <a:gd name="connsiteX2-117" fmla="*/ 1478570 w 1500198"/>
                    <a:gd name="connsiteY2-118" fmla="*/ 21628 h 331895"/>
                    <a:gd name="connsiteX3-119" fmla="*/ 1500197 w 1500198"/>
                    <a:gd name="connsiteY3-120" fmla="*/ 73842 h 331895"/>
                    <a:gd name="connsiteX4-121" fmla="*/ 1500198 w 1500198"/>
                    <a:gd name="connsiteY4-122" fmla="*/ 241736 h 331895"/>
                    <a:gd name="connsiteX5-123" fmla="*/ 1500198 w 1500198"/>
                    <a:gd name="connsiteY5-124" fmla="*/ 241736 h 331895"/>
                    <a:gd name="connsiteX6-125" fmla="*/ 1500198 w 1500198"/>
                    <a:gd name="connsiteY6-126" fmla="*/ 241736 h 331895"/>
                    <a:gd name="connsiteX7-127" fmla="*/ 0 w 1500198"/>
                    <a:gd name="connsiteY7-128" fmla="*/ 241736 h 331895"/>
                    <a:gd name="connsiteX8-129" fmla="*/ 0 w 1500198"/>
                    <a:gd name="connsiteY8-130" fmla="*/ 241736 h 331895"/>
                    <a:gd name="connsiteX9-131" fmla="*/ 0 w 1500198"/>
                    <a:gd name="connsiteY9-132" fmla="*/ 241736 h 331895"/>
                    <a:gd name="connsiteX10-133" fmla="*/ 0 w 1500198"/>
                    <a:gd name="connsiteY10-134" fmla="*/ 73841 h 331895"/>
                    <a:gd name="connsiteX11-135" fmla="*/ 21628 w 1500198"/>
                    <a:gd name="connsiteY11-136" fmla="*/ 21628 h 331895"/>
                    <a:gd name="connsiteX12-137" fmla="*/ 73842 w 1500198"/>
                    <a:gd name="connsiteY12-138" fmla="*/ 1 h 331895"/>
                    <a:gd name="connsiteX13-139" fmla="*/ 73841 w 1500198"/>
                    <a:gd name="connsiteY13-140" fmla="*/ 0 h 331895"/>
                    <a:gd name="connsiteX0-141" fmla="*/ 73841 w 1500198"/>
                    <a:gd name="connsiteY0-142" fmla="*/ 0 h 331895"/>
                    <a:gd name="connsiteX1-143" fmla="*/ 1426357 w 1500198"/>
                    <a:gd name="connsiteY1-144" fmla="*/ 0 h 331895"/>
                    <a:gd name="connsiteX2-145" fmla="*/ 1478570 w 1500198"/>
                    <a:gd name="connsiteY2-146" fmla="*/ 21628 h 331895"/>
                    <a:gd name="connsiteX3-147" fmla="*/ 1500197 w 1500198"/>
                    <a:gd name="connsiteY3-148" fmla="*/ 73842 h 331895"/>
                    <a:gd name="connsiteX4-149" fmla="*/ 1500198 w 1500198"/>
                    <a:gd name="connsiteY4-150" fmla="*/ 241736 h 331895"/>
                    <a:gd name="connsiteX5-151" fmla="*/ 1500198 w 1500198"/>
                    <a:gd name="connsiteY5-152" fmla="*/ 241736 h 331895"/>
                    <a:gd name="connsiteX6-153" fmla="*/ 1500198 w 1500198"/>
                    <a:gd name="connsiteY6-154" fmla="*/ 241736 h 331895"/>
                    <a:gd name="connsiteX7-155" fmla="*/ 0 w 1500198"/>
                    <a:gd name="connsiteY7-156" fmla="*/ 241736 h 331895"/>
                    <a:gd name="connsiteX8-157" fmla="*/ 0 w 1500198"/>
                    <a:gd name="connsiteY8-158" fmla="*/ 241736 h 331895"/>
                    <a:gd name="connsiteX9-159" fmla="*/ 0 w 1500198"/>
                    <a:gd name="connsiteY9-160" fmla="*/ 241736 h 331895"/>
                    <a:gd name="connsiteX10-161" fmla="*/ 0 w 1500198"/>
                    <a:gd name="connsiteY10-162" fmla="*/ 73841 h 331895"/>
                    <a:gd name="connsiteX11-163" fmla="*/ 21628 w 1500198"/>
                    <a:gd name="connsiteY11-164" fmla="*/ 21628 h 331895"/>
                    <a:gd name="connsiteX12-165" fmla="*/ 73842 w 1500198"/>
                    <a:gd name="connsiteY12-166" fmla="*/ 1 h 331895"/>
                    <a:gd name="connsiteX13-167" fmla="*/ 73841 w 1500198"/>
                    <a:gd name="connsiteY13-168" fmla="*/ 0 h 331895"/>
                    <a:gd name="connsiteX0-169" fmla="*/ 73841 w 1512994"/>
                    <a:gd name="connsiteY0-170" fmla="*/ 0 h 331895"/>
                    <a:gd name="connsiteX1-171" fmla="*/ 1293652 w 1512994"/>
                    <a:gd name="connsiteY1-172" fmla="*/ 0 h 331895"/>
                    <a:gd name="connsiteX2-173" fmla="*/ 1478570 w 1512994"/>
                    <a:gd name="connsiteY2-174" fmla="*/ 21628 h 331895"/>
                    <a:gd name="connsiteX3-175" fmla="*/ 1500197 w 1512994"/>
                    <a:gd name="connsiteY3-176" fmla="*/ 73842 h 331895"/>
                    <a:gd name="connsiteX4-177" fmla="*/ 1500198 w 1512994"/>
                    <a:gd name="connsiteY4-178" fmla="*/ 241736 h 331895"/>
                    <a:gd name="connsiteX5-179" fmla="*/ 1500198 w 1512994"/>
                    <a:gd name="connsiteY5-180" fmla="*/ 241736 h 331895"/>
                    <a:gd name="connsiteX6-181" fmla="*/ 1500198 w 1512994"/>
                    <a:gd name="connsiteY6-182" fmla="*/ 241736 h 331895"/>
                    <a:gd name="connsiteX7-183" fmla="*/ 0 w 1512994"/>
                    <a:gd name="connsiteY7-184" fmla="*/ 241736 h 331895"/>
                    <a:gd name="connsiteX8-185" fmla="*/ 0 w 1512994"/>
                    <a:gd name="connsiteY8-186" fmla="*/ 241736 h 331895"/>
                    <a:gd name="connsiteX9-187" fmla="*/ 0 w 1512994"/>
                    <a:gd name="connsiteY9-188" fmla="*/ 241736 h 331895"/>
                    <a:gd name="connsiteX10-189" fmla="*/ 0 w 1512994"/>
                    <a:gd name="connsiteY10-190" fmla="*/ 73841 h 331895"/>
                    <a:gd name="connsiteX11-191" fmla="*/ 21628 w 1512994"/>
                    <a:gd name="connsiteY11-192" fmla="*/ 21628 h 331895"/>
                    <a:gd name="connsiteX12-193" fmla="*/ 73842 w 1512994"/>
                    <a:gd name="connsiteY12-194" fmla="*/ 1 h 331895"/>
                    <a:gd name="connsiteX13-195" fmla="*/ 73841 w 1512994"/>
                    <a:gd name="connsiteY13-196" fmla="*/ 0 h 331895"/>
                    <a:gd name="connsiteX0-197" fmla="*/ 73841 w 1500198"/>
                    <a:gd name="connsiteY0-198" fmla="*/ 0 h 331895"/>
                    <a:gd name="connsiteX1-199" fmla="*/ 1293652 w 1500198"/>
                    <a:gd name="connsiteY1-200" fmla="*/ 0 h 331895"/>
                    <a:gd name="connsiteX2-201" fmla="*/ 1397008 w 1500198"/>
                    <a:gd name="connsiteY2-202" fmla="*/ 21628 h 331895"/>
                    <a:gd name="connsiteX3-203" fmla="*/ 1500197 w 1500198"/>
                    <a:gd name="connsiteY3-204" fmla="*/ 73842 h 331895"/>
                    <a:gd name="connsiteX4-205" fmla="*/ 1500198 w 1500198"/>
                    <a:gd name="connsiteY4-206" fmla="*/ 241736 h 331895"/>
                    <a:gd name="connsiteX5-207" fmla="*/ 1500198 w 1500198"/>
                    <a:gd name="connsiteY5-208" fmla="*/ 241736 h 331895"/>
                    <a:gd name="connsiteX6-209" fmla="*/ 1500198 w 1500198"/>
                    <a:gd name="connsiteY6-210" fmla="*/ 241736 h 331895"/>
                    <a:gd name="connsiteX7-211" fmla="*/ 0 w 1500198"/>
                    <a:gd name="connsiteY7-212" fmla="*/ 241736 h 331895"/>
                    <a:gd name="connsiteX8-213" fmla="*/ 0 w 1500198"/>
                    <a:gd name="connsiteY8-214" fmla="*/ 241736 h 331895"/>
                    <a:gd name="connsiteX9-215" fmla="*/ 0 w 1500198"/>
                    <a:gd name="connsiteY9-216" fmla="*/ 241736 h 331895"/>
                    <a:gd name="connsiteX10-217" fmla="*/ 0 w 1500198"/>
                    <a:gd name="connsiteY10-218" fmla="*/ 73841 h 331895"/>
                    <a:gd name="connsiteX11-219" fmla="*/ 21628 w 1500198"/>
                    <a:gd name="connsiteY11-220" fmla="*/ 21628 h 331895"/>
                    <a:gd name="connsiteX12-221" fmla="*/ 73842 w 1500198"/>
                    <a:gd name="connsiteY12-222" fmla="*/ 1 h 331895"/>
                    <a:gd name="connsiteX13-223" fmla="*/ 73841 w 1500198"/>
                    <a:gd name="connsiteY13-224" fmla="*/ 0 h 331895"/>
                    <a:gd name="connsiteX0-225" fmla="*/ 73841 w 1500198"/>
                    <a:gd name="connsiteY0-226" fmla="*/ 0 h 331895"/>
                    <a:gd name="connsiteX1-227" fmla="*/ 1293652 w 1500198"/>
                    <a:gd name="connsiteY1-228" fmla="*/ 0 h 331895"/>
                    <a:gd name="connsiteX2-229" fmla="*/ 1397008 w 1500198"/>
                    <a:gd name="connsiteY2-230" fmla="*/ 21628 h 331895"/>
                    <a:gd name="connsiteX3-231" fmla="*/ 1500197 w 1500198"/>
                    <a:gd name="connsiteY3-232" fmla="*/ 73842 h 331895"/>
                    <a:gd name="connsiteX4-233" fmla="*/ 1500198 w 1500198"/>
                    <a:gd name="connsiteY4-234" fmla="*/ 241736 h 331895"/>
                    <a:gd name="connsiteX5-235" fmla="*/ 1500198 w 1500198"/>
                    <a:gd name="connsiteY5-236" fmla="*/ 241736 h 331895"/>
                    <a:gd name="connsiteX6-237" fmla="*/ 1500198 w 1500198"/>
                    <a:gd name="connsiteY6-238" fmla="*/ 241736 h 331895"/>
                    <a:gd name="connsiteX7-239" fmla="*/ 0 w 1500198"/>
                    <a:gd name="connsiteY7-240" fmla="*/ 241736 h 331895"/>
                    <a:gd name="connsiteX8-241" fmla="*/ 0 w 1500198"/>
                    <a:gd name="connsiteY8-242" fmla="*/ 241736 h 331895"/>
                    <a:gd name="connsiteX9-243" fmla="*/ 0 w 1500198"/>
                    <a:gd name="connsiteY9-244" fmla="*/ 241736 h 331895"/>
                    <a:gd name="connsiteX10-245" fmla="*/ 0 w 1500198"/>
                    <a:gd name="connsiteY10-246" fmla="*/ 73841 h 331895"/>
                    <a:gd name="connsiteX11-247" fmla="*/ 21628 w 1500198"/>
                    <a:gd name="connsiteY11-248" fmla="*/ 21628 h 331895"/>
                    <a:gd name="connsiteX12-249" fmla="*/ 73842 w 1500198"/>
                    <a:gd name="connsiteY12-250" fmla="*/ 1 h 331895"/>
                    <a:gd name="connsiteX13-251" fmla="*/ 73841 w 1500198"/>
                    <a:gd name="connsiteY13-252" fmla="*/ 0 h 331895"/>
                    <a:gd name="connsiteX0-253" fmla="*/ 73841 w 1500198"/>
                    <a:gd name="connsiteY0-254" fmla="*/ 0 h 331895"/>
                    <a:gd name="connsiteX1-255" fmla="*/ 1293652 w 1500198"/>
                    <a:gd name="connsiteY1-256" fmla="*/ 0 h 331895"/>
                    <a:gd name="connsiteX2-257" fmla="*/ 1397008 w 1500198"/>
                    <a:gd name="connsiteY2-258" fmla="*/ 21628 h 331895"/>
                    <a:gd name="connsiteX3-259" fmla="*/ 1500197 w 1500198"/>
                    <a:gd name="connsiteY3-260" fmla="*/ 73842 h 331895"/>
                    <a:gd name="connsiteX4-261" fmla="*/ 1500198 w 1500198"/>
                    <a:gd name="connsiteY4-262" fmla="*/ 241736 h 331895"/>
                    <a:gd name="connsiteX5-263" fmla="*/ 1500198 w 1500198"/>
                    <a:gd name="connsiteY5-264" fmla="*/ 241736 h 331895"/>
                    <a:gd name="connsiteX6-265" fmla="*/ 1500198 w 1500198"/>
                    <a:gd name="connsiteY6-266" fmla="*/ 241736 h 331895"/>
                    <a:gd name="connsiteX7-267" fmla="*/ 0 w 1500198"/>
                    <a:gd name="connsiteY7-268" fmla="*/ 241736 h 331895"/>
                    <a:gd name="connsiteX8-269" fmla="*/ 0 w 1500198"/>
                    <a:gd name="connsiteY8-270" fmla="*/ 241736 h 331895"/>
                    <a:gd name="connsiteX9-271" fmla="*/ 0 w 1500198"/>
                    <a:gd name="connsiteY9-272" fmla="*/ 241736 h 331895"/>
                    <a:gd name="connsiteX10-273" fmla="*/ 0 w 1500198"/>
                    <a:gd name="connsiteY10-274" fmla="*/ 73841 h 331895"/>
                    <a:gd name="connsiteX11-275" fmla="*/ 21628 w 1500198"/>
                    <a:gd name="connsiteY11-276" fmla="*/ 21628 h 331895"/>
                    <a:gd name="connsiteX12-277" fmla="*/ 73842 w 1500198"/>
                    <a:gd name="connsiteY12-278" fmla="*/ 1 h 331895"/>
                    <a:gd name="connsiteX13-279" fmla="*/ 73841 w 1500198"/>
                    <a:gd name="connsiteY13-280" fmla="*/ 0 h 331895"/>
                    <a:gd name="connsiteX0-281" fmla="*/ 73841 w 1500198"/>
                    <a:gd name="connsiteY0-282" fmla="*/ 0 h 331895"/>
                    <a:gd name="connsiteX1-283" fmla="*/ 1293652 w 1500198"/>
                    <a:gd name="connsiteY1-284" fmla="*/ 0 h 331895"/>
                    <a:gd name="connsiteX2-285" fmla="*/ 1397008 w 1500198"/>
                    <a:gd name="connsiteY2-286" fmla="*/ 21628 h 331895"/>
                    <a:gd name="connsiteX3-287" fmla="*/ 1500197 w 1500198"/>
                    <a:gd name="connsiteY3-288" fmla="*/ 73842 h 331895"/>
                    <a:gd name="connsiteX4-289" fmla="*/ 1500198 w 1500198"/>
                    <a:gd name="connsiteY4-290" fmla="*/ 241736 h 331895"/>
                    <a:gd name="connsiteX5-291" fmla="*/ 1500198 w 1500198"/>
                    <a:gd name="connsiteY5-292" fmla="*/ 241736 h 331895"/>
                    <a:gd name="connsiteX6-293" fmla="*/ 1500198 w 1500198"/>
                    <a:gd name="connsiteY6-294" fmla="*/ 179408 h 331895"/>
                    <a:gd name="connsiteX7-295" fmla="*/ 0 w 1500198"/>
                    <a:gd name="connsiteY7-296" fmla="*/ 241736 h 331895"/>
                    <a:gd name="connsiteX8-297" fmla="*/ 0 w 1500198"/>
                    <a:gd name="connsiteY8-298" fmla="*/ 241736 h 331895"/>
                    <a:gd name="connsiteX9-299" fmla="*/ 0 w 1500198"/>
                    <a:gd name="connsiteY9-300" fmla="*/ 241736 h 331895"/>
                    <a:gd name="connsiteX10-301" fmla="*/ 0 w 1500198"/>
                    <a:gd name="connsiteY10-302" fmla="*/ 73841 h 331895"/>
                    <a:gd name="connsiteX11-303" fmla="*/ 21628 w 1500198"/>
                    <a:gd name="connsiteY11-304" fmla="*/ 21628 h 331895"/>
                    <a:gd name="connsiteX12-305" fmla="*/ 73842 w 1500198"/>
                    <a:gd name="connsiteY12-306" fmla="*/ 1 h 331895"/>
                    <a:gd name="connsiteX13-307" fmla="*/ 73841 w 1500198"/>
                    <a:gd name="connsiteY13-308" fmla="*/ 0 h 331895"/>
                    <a:gd name="connsiteX0-309" fmla="*/ 73841 w 1500198"/>
                    <a:gd name="connsiteY0-310" fmla="*/ 0 h 331895"/>
                    <a:gd name="connsiteX1-311" fmla="*/ 1293652 w 1500198"/>
                    <a:gd name="connsiteY1-312" fmla="*/ 0 h 331895"/>
                    <a:gd name="connsiteX2-313" fmla="*/ 1397008 w 1500198"/>
                    <a:gd name="connsiteY2-314" fmla="*/ 21628 h 331895"/>
                    <a:gd name="connsiteX3-315" fmla="*/ 1500197 w 1500198"/>
                    <a:gd name="connsiteY3-316" fmla="*/ 73842 h 331895"/>
                    <a:gd name="connsiteX4-317" fmla="*/ 1500198 w 1500198"/>
                    <a:gd name="connsiteY4-318" fmla="*/ 241736 h 331895"/>
                    <a:gd name="connsiteX5-319" fmla="*/ 1500198 w 1500198"/>
                    <a:gd name="connsiteY5-320" fmla="*/ 241736 h 331895"/>
                    <a:gd name="connsiteX6-321" fmla="*/ 1500198 w 1500198"/>
                    <a:gd name="connsiteY6-322" fmla="*/ 179408 h 331895"/>
                    <a:gd name="connsiteX7-323" fmla="*/ 0 w 1500198"/>
                    <a:gd name="connsiteY7-324" fmla="*/ 241736 h 331895"/>
                    <a:gd name="connsiteX8-325" fmla="*/ 0 w 1500198"/>
                    <a:gd name="connsiteY8-326" fmla="*/ 241736 h 331895"/>
                    <a:gd name="connsiteX9-327" fmla="*/ 0 w 1500198"/>
                    <a:gd name="connsiteY9-328" fmla="*/ 282681 h 331895"/>
                    <a:gd name="connsiteX10-329" fmla="*/ 0 w 1500198"/>
                    <a:gd name="connsiteY10-330" fmla="*/ 73841 h 331895"/>
                    <a:gd name="connsiteX11-331" fmla="*/ 21628 w 1500198"/>
                    <a:gd name="connsiteY11-332" fmla="*/ 21628 h 331895"/>
                    <a:gd name="connsiteX12-333" fmla="*/ 73842 w 1500198"/>
                    <a:gd name="connsiteY12-334" fmla="*/ 1 h 331895"/>
                    <a:gd name="connsiteX13-335" fmla="*/ 73841 w 1500198"/>
                    <a:gd name="connsiteY13-336" fmla="*/ 0 h 331895"/>
                    <a:gd name="connsiteX0-337" fmla="*/ 73841 w 1500198"/>
                    <a:gd name="connsiteY0-338" fmla="*/ 0 h 352906"/>
                    <a:gd name="connsiteX1-339" fmla="*/ 1293652 w 1500198"/>
                    <a:gd name="connsiteY1-340" fmla="*/ 0 h 352906"/>
                    <a:gd name="connsiteX2-341" fmla="*/ 1397008 w 1500198"/>
                    <a:gd name="connsiteY2-342" fmla="*/ 21628 h 352906"/>
                    <a:gd name="connsiteX3-343" fmla="*/ 1500197 w 1500198"/>
                    <a:gd name="connsiteY3-344" fmla="*/ 73842 h 352906"/>
                    <a:gd name="connsiteX4-345" fmla="*/ 1500198 w 1500198"/>
                    <a:gd name="connsiteY4-346" fmla="*/ 241736 h 352906"/>
                    <a:gd name="connsiteX5-347" fmla="*/ 1500198 w 1500198"/>
                    <a:gd name="connsiteY5-348" fmla="*/ 241736 h 352906"/>
                    <a:gd name="connsiteX6-349" fmla="*/ 1500198 w 1500198"/>
                    <a:gd name="connsiteY6-350" fmla="*/ 179408 h 352906"/>
                    <a:gd name="connsiteX7-351" fmla="*/ 0 w 1500198"/>
                    <a:gd name="connsiteY7-352" fmla="*/ 241736 h 352906"/>
                    <a:gd name="connsiteX8-353" fmla="*/ 992444 w 1500198"/>
                    <a:gd name="connsiteY8-354" fmla="*/ 352906 h 352906"/>
                    <a:gd name="connsiteX9-355" fmla="*/ 0 w 1500198"/>
                    <a:gd name="connsiteY9-356" fmla="*/ 282681 h 352906"/>
                    <a:gd name="connsiteX10-357" fmla="*/ 0 w 1500198"/>
                    <a:gd name="connsiteY10-358" fmla="*/ 73841 h 352906"/>
                    <a:gd name="connsiteX11-359" fmla="*/ 21628 w 1500198"/>
                    <a:gd name="connsiteY11-360" fmla="*/ 21628 h 352906"/>
                    <a:gd name="connsiteX12-361" fmla="*/ 73842 w 1500198"/>
                    <a:gd name="connsiteY12-362" fmla="*/ 1 h 352906"/>
                    <a:gd name="connsiteX13-363" fmla="*/ 73841 w 1500198"/>
                    <a:gd name="connsiteY13-364" fmla="*/ 0 h 352906"/>
                    <a:gd name="connsiteX0-365" fmla="*/ 73841 w 1500198"/>
                    <a:gd name="connsiteY0-366" fmla="*/ 0 h 331895"/>
                    <a:gd name="connsiteX1-367" fmla="*/ 1293652 w 1500198"/>
                    <a:gd name="connsiteY1-368" fmla="*/ 0 h 331895"/>
                    <a:gd name="connsiteX2-369" fmla="*/ 1397008 w 1500198"/>
                    <a:gd name="connsiteY2-370" fmla="*/ 21628 h 331895"/>
                    <a:gd name="connsiteX3-371" fmla="*/ 1500197 w 1500198"/>
                    <a:gd name="connsiteY3-372" fmla="*/ 73842 h 331895"/>
                    <a:gd name="connsiteX4-373" fmla="*/ 1500198 w 1500198"/>
                    <a:gd name="connsiteY4-374" fmla="*/ 241736 h 331895"/>
                    <a:gd name="connsiteX5-375" fmla="*/ 1500198 w 1500198"/>
                    <a:gd name="connsiteY5-376" fmla="*/ 241736 h 331895"/>
                    <a:gd name="connsiteX6-377" fmla="*/ 1500198 w 1500198"/>
                    <a:gd name="connsiteY6-378" fmla="*/ 179408 h 331895"/>
                    <a:gd name="connsiteX7-379" fmla="*/ 0 w 1500198"/>
                    <a:gd name="connsiteY7-380" fmla="*/ 241736 h 331895"/>
                    <a:gd name="connsiteX8-381" fmla="*/ 0 w 1500198"/>
                    <a:gd name="connsiteY8-382" fmla="*/ 282681 h 331895"/>
                    <a:gd name="connsiteX9-383" fmla="*/ 0 w 1500198"/>
                    <a:gd name="connsiteY9-384" fmla="*/ 73841 h 331895"/>
                    <a:gd name="connsiteX10-385" fmla="*/ 21628 w 1500198"/>
                    <a:gd name="connsiteY10-386" fmla="*/ 21628 h 331895"/>
                    <a:gd name="connsiteX11-387" fmla="*/ 73842 w 1500198"/>
                    <a:gd name="connsiteY11-388" fmla="*/ 1 h 331895"/>
                    <a:gd name="connsiteX12-389" fmla="*/ 73841 w 1500198"/>
                    <a:gd name="connsiteY12-390" fmla="*/ 0 h 331895"/>
                    <a:gd name="connsiteX0-391" fmla="*/ 73841 w 1500198"/>
                    <a:gd name="connsiteY0-392" fmla="*/ 0 h 331895"/>
                    <a:gd name="connsiteX1-393" fmla="*/ 1293652 w 1500198"/>
                    <a:gd name="connsiteY1-394" fmla="*/ 0 h 331895"/>
                    <a:gd name="connsiteX2-395" fmla="*/ 1397008 w 1500198"/>
                    <a:gd name="connsiteY2-396" fmla="*/ 21628 h 331895"/>
                    <a:gd name="connsiteX3-397" fmla="*/ 1500197 w 1500198"/>
                    <a:gd name="connsiteY3-398" fmla="*/ 73842 h 331895"/>
                    <a:gd name="connsiteX4-399" fmla="*/ 1500198 w 1500198"/>
                    <a:gd name="connsiteY4-400" fmla="*/ 241736 h 331895"/>
                    <a:gd name="connsiteX5-401" fmla="*/ 1500198 w 1500198"/>
                    <a:gd name="connsiteY5-402" fmla="*/ 241736 h 331895"/>
                    <a:gd name="connsiteX6-403" fmla="*/ 1500198 w 1500198"/>
                    <a:gd name="connsiteY6-404" fmla="*/ 179408 h 331895"/>
                    <a:gd name="connsiteX7-405" fmla="*/ 0 w 1500198"/>
                    <a:gd name="connsiteY7-406" fmla="*/ 241736 h 331895"/>
                    <a:gd name="connsiteX8-407" fmla="*/ 0 w 1500198"/>
                    <a:gd name="connsiteY8-408" fmla="*/ 73841 h 331895"/>
                    <a:gd name="connsiteX9-409" fmla="*/ 21628 w 1500198"/>
                    <a:gd name="connsiteY9-410" fmla="*/ 21628 h 331895"/>
                    <a:gd name="connsiteX10-411" fmla="*/ 73842 w 1500198"/>
                    <a:gd name="connsiteY10-412" fmla="*/ 1 h 331895"/>
                    <a:gd name="connsiteX11-413" fmla="*/ 73841 w 1500198"/>
                    <a:gd name="connsiteY11-414" fmla="*/ 0 h 331895"/>
                    <a:gd name="connsiteX0-415" fmla="*/ 73841 w 1500198"/>
                    <a:gd name="connsiteY0-416" fmla="*/ 0 h 331895"/>
                    <a:gd name="connsiteX1-417" fmla="*/ 1293652 w 1500198"/>
                    <a:gd name="connsiteY1-418" fmla="*/ 0 h 331895"/>
                    <a:gd name="connsiteX2-419" fmla="*/ 1397008 w 1500198"/>
                    <a:gd name="connsiteY2-420" fmla="*/ 21628 h 331895"/>
                    <a:gd name="connsiteX3-421" fmla="*/ 1500197 w 1500198"/>
                    <a:gd name="connsiteY3-422" fmla="*/ 73842 h 331895"/>
                    <a:gd name="connsiteX4-423" fmla="*/ 1500198 w 1500198"/>
                    <a:gd name="connsiteY4-424" fmla="*/ 241736 h 331895"/>
                    <a:gd name="connsiteX5-425" fmla="*/ 1500198 w 1500198"/>
                    <a:gd name="connsiteY5-426" fmla="*/ 241736 h 331895"/>
                    <a:gd name="connsiteX6-427" fmla="*/ 1500198 w 1500198"/>
                    <a:gd name="connsiteY6-428" fmla="*/ 179408 h 331895"/>
                    <a:gd name="connsiteX7-429" fmla="*/ 0 w 1500198"/>
                    <a:gd name="connsiteY7-430" fmla="*/ 241736 h 331895"/>
                    <a:gd name="connsiteX8-431" fmla="*/ 0 w 1500198"/>
                    <a:gd name="connsiteY8-432" fmla="*/ 73841 h 331895"/>
                    <a:gd name="connsiteX9-433" fmla="*/ 21628 w 1500198"/>
                    <a:gd name="connsiteY9-434" fmla="*/ 21628 h 331895"/>
                    <a:gd name="connsiteX10-435" fmla="*/ 73842 w 1500198"/>
                    <a:gd name="connsiteY10-436" fmla="*/ 1 h 331895"/>
                    <a:gd name="connsiteX11-437" fmla="*/ 73841 w 1500198"/>
                    <a:gd name="connsiteY11-438" fmla="*/ 0 h 331895"/>
                    <a:gd name="connsiteX0-439" fmla="*/ 73841 w 1500198"/>
                    <a:gd name="connsiteY0-440" fmla="*/ 0 h 331895"/>
                    <a:gd name="connsiteX1-441" fmla="*/ 1293652 w 1500198"/>
                    <a:gd name="connsiteY1-442" fmla="*/ 0 h 331895"/>
                    <a:gd name="connsiteX2-443" fmla="*/ 1397008 w 1500198"/>
                    <a:gd name="connsiteY2-444" fmla="*/ 21628 h 331895"/>
                    <a:gd name="connsiteX3-445" fmla="*/ 1500197 w 1500198"/>
                    <a:gd name="connsiteY3-446" fmla="*/ 73842 h 331895"/>
                    <a:gd name="connsiteX4-447" fmla="*/ 1500198 w 1500198"/>
                    <a:gd name="connsiteY4-448" fmla="*/ 241736 h 331895"/>
                    <a:gd name="connsiteX5-449" fmla="*/ 1500198 w 1500198"/>
                    <a:gd name="connsiteY5-450" fmla="*/ 241736 h 331895"/>
                    <a:gd name="connsiteX6-451" fmla="*/ 1500198 w 1500198"/>
                    <a:gd name="connsiteY6-452" fmla="*/ 179408 h 331895"/>
                    <a:gd name="connsiteX7-453" fmla="*/ 0 w 1500198"/>
                    <a:gd name="connsiteY7-454" fmla="*/ 241736 h 331895"/>
                    <a:gd name="connsiteX8-455" fmla="*/ 0 w 1500198"/>
                    <a:gd name="connsiteY8-456" fmla="*/ 73841 h 331895"/>
                    <a:gd name="connsiteX9-457" fmla="*/ 21628 w 1500198"/>
                    <a:gd name="connsiteY9-458" fmla="*/ 21628 h 331895"/>
                    <a:gd name="connsiteX10-459" fmla="*/ 31889 w 1500198"/>
                    <a:gd name="connsiteY10-460" fmla="*/ 22195 h 331895"/>
                    <a:gd name="connsiteX11-461" fmla="*/ 73842 w 1500198"/>
                    <a:gd name="connsiteY11-462" fmla="*/ 1 h 331895"/>
                    <a:gd name="connsiteX12-463" fmla="*/ 73841 w 1500198"/>
                    <a:gd name="connsiteY12-464" fmla="*/ 0 h 331895"/>
                    <a:gd name="connsiteX0-465" fmla="*/ 73841 w 1500198"/>
                    <a:gd name="connsiteY0-466" fmla="*/ 0 h 331895"/>
                    <a:gd name="connsiteX1-467" fmla="*/ 1293652 w 1500198"/>
                    <a:gd name="connsiteY1-468" fmla="*/ 0 h 331895"/>
                    <a:gd name="connsiteX2-469" fmla="*/ 1397008 w 1500198"/>
                    <a:gd name="connsiteY2-470" fmla="*/ 21628 h 331895"/>
                    <a:gd name="connsiteX3-471" fmla="*/ 1500197 w 1500198"/>
                    <a:gd name="connsiteY3-472" fmla="*/ 73842 h 331895"/>
                    <a:gd name="connsiteX4-473" fmla="*/ 1500198 w 1500198"/>
                    <a:gd name="connsiteY4-474" fmla="*/ 241736 h 331895"/>
                    <a:gd name="connsiteX5-475" fmla="*/ 1500198 w 1500198"/>
                    <a:gd name="connsiteY5-476" fmla="*/ 241736 h 331895"/>
                    <a:gd name="connsiteX6-477" fmla="*/ 1500198 w 1500198"/>
                    <a:gd name="connsiteY6-478" fmla="*/ 179408 h 331895"/>
                    <a:gd name="connsiteX7-479" fmla="*/ 0 w 1500198"/>
                    <a:gd name="connsiteY7-480" fmla="*/ 241736 h 331895"/>
                    <a:gd name="connsiteX8-481" fmla="*/ 0 w 1500198"/>
                    <a:gd name="connsiteY8-482" fmla="*/ 73841 h 331895"/>
                    <a:gd name="connsiteX9-483" fmla="*/ 21628 w 1500198"/>
                    <a:gd name="connsiteY9-484" fmla="*/ 21628 h 331895"/>
                    <a:gd name="connsiteX10-485" fmla="*/ 31889 w 1500198"/>
                    <a:gd name="connsiteY10-486" fmla="*/ 22195 h 331895"/>
                    <a:gd name="connsiteX11-487" fmla="*/ 73842 w 1500198"/>
                    <a:gd name="connsiteY11-488" fmla="*/ 1 h 331895"/>
                    <a:gd name="connsiteX12-489" fmla="*/ 73841 w 1500198"/>
                    <a:gd name="connsiteY12-490" fmla="*/ 0 h 331895"/>
                    <a:gd name="connsiteX0-491" fmla="*/ 162756 w 1500198"/>
                    <a:gd name="connsiteY0-492" fmla="*/ 0 h 331895"/>
                    <a:gd name="connsiteX1-493" fmla="*/ 1293652 w 1500198"/>
                    <a:gd name="connsiteY1-494" fmla="*/ 0 h 331895"/>
                    <a:gd name="connsiteX2-495" fmla="*/ 1397008 w 1500198"/>
                    <a:gd name="connsiteY2-496" fmla="*/ 21628 h 331895"/>
                    <a:gd name="connsiteX3-497" fmla="*/ 1500197 w 1500198"/>
                    <a:gd name="connsiteY3-498" fmla="*/ 73842 h 331895"/>
                    <a:gd name="connsiteX4-499" fmla="*/ 1500198 w 1500198"/>
                    <a:gd name="connsiteY4-500" fmla="*/ 241736 h 331895"/>
                    <a:gd name="connsiteX5-501" fmla="*/ 1500198 w 1500198"/>
                    <a:gd name="connsiteY5-502" fmla="*/ 241736 h 331895"/>
                    <a:gd name="connsiteX6-503" fmla="*/ 1500198 w 1500198"/>
                    <a:gd name="connsiteY6-504" fmla="*/ 179408 h 331895"/>
                    <a:gd name="connsiteX7-505" fmla="*/ 0 w 1500198"/>
                    <a:gd name="connsiteY7-506" fmla="*/ 241736 h 331895"/>
                    <a:gd name="connsiteX8-507" fmla="*/ 0 w 1500198"/>
                    <a:gd name="connsiteY8-508" fmla="*/ 73841 h 331895"/>
                    <a:gd name="connsiteX9-509" fmla="*/ 21628 w 1500198"/>
                    <a:gd name="connsiteY9-510" fmla="*/ 21628 h 331895"/>
                    <a:gd name="connsiteX10-511" fmla="*/ 31889 w 1500198"/>
                    <a:gd name="connsiteY10-512" fmla="*/ 22195 h 331895"/>
                    <a:gd name="connsiteX11-513" fmla="*/ 73842 w 1500198"/>
                    <a:gd name="connsiteY11-514" fmla="*/ 1 h 331895"/>
                    <a:gd name="connsiteX12-515" fmla="*/ 162756 w 1500198"/>
                    <a:gd name="connsiteY12-516" fmla="*/ 0 h 331895"/>
                    <a:gd name="connsiteX0-517" fmla="*/ 73842 w 1500198"/>
                    <a:gd name="connsiteY0-518" fmla="*/ 3699 h 335593"/>
                    <a:gd name="connsiteX1-519" fmla="*/ 1293652 w 1500198"/>
                    <a:gd name="connsiteY1-520" fmla="*/ 3698 h 335593"/>
                    <a:gd name="connsiteX2-521" fmla="*/ 1397008 w 1500198"/>
                    <a:gd name="connsiteY2-522" fmla="*/ 25326 h 335593"/>
                    <a:gd name="connsiteX3-523" fmla="*/ 1500197 w 1500198"/>
                    <a:gd name="connsiteY3-524" fmla="*/ 77540 h 335593"/>
                    <a:gd name="connsiteX4-525" fmla="*/ 1500198 w 1500198"/>
                    <a:gd name="connsiteY4-526" fmla="*/ 245434 h 335593"/>
                    <a:gd name="connsiteX5-527" fmla="*/ 1500198 w 1500198"/>
                    <a:gd name="connsiteY5-528" fmla="*/ 245434 h 335593"/>
                    <a:gd name="connsiteX6-529" fmla="*/ 1500198 w 1500198"/>
                    <a:gd name="connsiteY6-530" fmla="*/ 183106 h 335593"/>
                    <a:gd name="connsiteX7-531" fmla="*/ 0 w 1500198"/>
                    <a:gd name="connsiteY7-532" fmla="*/ 245434 h 335593"/>
                    <a:gd name="connsiteX8-533" fmla="*/ 0 w 1500198"/>
                    <a:gd name="connsiteY8-534" fmla="*/ 77539 h 335593"/>
                    <a:gd name="connsiteX9-535" fmla="*/ 21628 w 1500198"/>
                    <a:gd name="connsiteY9-536" fmla="*/ 25326 h 335593"/>
                    <a:gd name="connsiteX10-537" fmla="*/ 31889 w 1500198"/>
                    <a:gd name="connsiteY10-538" fmla="*/ 25893 h 335593"/>
                    <a:gd name="connsiteX11-539" fmla="*/ 73842 w 1500198"/>
                    <a:gd name="connsiteY11-540" fmla="*/ 3699 h 335593"/>
                    <a:gd name="connsiteX0-541" fmla="*/ 73842 w 1500198"/>
                    <a:gd name="connsiteY0-542" fmla="*/ 3699 h 335593"/>
                    <a:gd name="connsiteX1-543" fmla="*/ 1293652 w 1500198"/>
                    <a:gd name="connsiteY1-544" fmla="*/ 3698 h 335593"/>
                    <a:gd name="connsiteX2-545" fmla="*/ 1397008 w 1500198"/>
                    <a:gd name="connsiteY2-546" fmla="*/ 25326 h 335593"/>
                    <a:gd name="connsiteX3-547" fmla="*/ 1500197 w 1500198"/>
                    <a:gd name="connsiteY3-548" fmla="*/ 77540 h 335593"/>
                    <a:gd name="connsiteX4-549" fmla="*/ 1500198 w 1500198"/>
                    <a:gd name="connsiteY4-550" fmla="*/ 245434 h 335593"/>
                    <a:gd name="connsiteX5-551" fmla="*/ 1500198 w 1500198"/>
                    <a:gd name="connsiteY5-552" fmla="*/ 245434 h 335593"/>
                    <a:gd name="connsiteX6-553" fmla="*/ 1500198 w 1500198"/>
                    <a:gd name="connsiteY6-554" fmla="*/ 183106 h 335593"/>
                    <a:gd name="connsiteX7-555" fmla="*/ 0 w 1500198"/>
                    <a:gd name="connsiteY7-556" fmla="*/ 245434 h 335593"/>
                    <a:gd name="connsiteX8-557" fmla="*/ 0 w 1500198"/>
                    <a:gd name="connsiteY8-558" fmla="*/ 77539 h 335593"/>
                    <a:gd name="connsiteX9-559" fmla="*/ 21628 w 1500198"/>
                    <a:gd name="connsiteY9-560" fmla="*/ 25326 h 335593"/>
                    <a:gd name="connsiteX10-561" fmla="*/ 31889 w 1500198"/>
                    <a:gd name="connsiteY10-562" fmla="*/ 25893 h 335593"/>
                    <a:gd name="connsiteX11-563" fmla="*/ 73842 w 1500198"/>
                    <a:gd name="connsiteY11-564" fmla="*/ 3699 h 335593"/>
                    <a:gd name="connsiteX0-565" fmla="*/ 73842 w 1500198"/>
                    <a:gd name="connsiteY0-566" fmla="*/ 3699 h 335593"/>
                    <a:gd name="connsiteX1-567" fmla="*/ 1293652 w 1500198"/>
                    <a:gd name="connsiteY1-568" fmla="*/ 3698 h 335593"/>
                    <a:gd name="connsiteX2-569" fmla="*/ 1397008 w 1500198"/>
                    <a:gd name="connsiteY2-570" fmla="*/ 25326 h 335593"/>
                    <a:gd name="connsiteX3-571" fmla="*/ 1500197 w 1500198"/>
                    <a:gd name="connsiteY3-572" fmla="*/ 77540 h 335593"/>
                    <a:gd name="connsiteX4-573" fmla="*/ 1500198 w 1500198"/>
                    <a:gd name="connsiteY4-574" fmla="*/ 245434 h 335593"/>
                    <a:gd name="connsiteX5-575" fmla="*/ 1500198 w 1500198"/>
                    <a:gd name="connsiteY5-576" fmla="*/ 245434 h 335593"/>
                    <a:gd name="connsiteX6-577" fmla="*/ 1500198 w 1500198"/>
                    <a:gd name="connsiteY6-578" fmla="*/ 183106 h 335593"/>
                    <a:gd name="connsiteX7-579" fmla="*/ 0 w 1500198"/>
                    <a:gd name="connsiteY7-580" fmla="*/ 245434 h 335593"/>
                    <a:gd name="connsiteX8-581" fmla="*/ 0 w 1500198"/>
                    <a:gd name="connsiteY8-582" fmla="*/ 77539 h 335593"/>
                    <a:gd name="connsiteX9-583" fmla="*/ 21628 w 1500198"/>
                    <a:gd name="connsiteY9-584" fmla="*/ 25326 h 335593"/>
                    <a:gd name="connsiteX10-585" fmla="*/ 31889 w 1500198"/>
                    <a:gd name="connsiteY10-586" fmla="*/ 25893 h 335593"/>
                    <a:gd name="connsiteX11-587" fmla="*/ 73842 w 1500198"/>
                    <a:gd name="connsiteY11-588" fmla="*/ 3699 h 335593"/>
                    <a:gd name="connsiteX0-589" fmla="*/ 73842 w 1500198"/>
                    <a:gd name="connsiteY0-590" fmla="*/ 3699 h 335593"/>
                    <a:gd name="connsiteX1-591" fmla="*/ 1293652 w 1500198"/>
                    <a:gd name="connsiteY1-592" fmla="*/ 3698 h 335593"/>
                    <a:gd name="connsiteX2-593" fmla="*/ 1397008 w 1500198"/>
                    <a:gd name="connsiteY2-594" fmla="*/ 25326 h 335593"/>
                    <a:gd name="connsiteX3-595" fmla="*/ 1500197 w 1500198"/>
                    <a:gd name="connsiteY3-596" fmla="*/ 77540 h 335593"/>
                    <a:gd name="connsiteX4-597" fmla="*/ 1500198 w 1500198"/>
                    <a:gd name="connsiteY4-598" fmla="*/ 245434 h 335593"/>
                    <a:gd name="connsiteX5-599" fmla="*/ 1500198 w 1500198"/>
                    <a:gd name="connsiteY5-600" fmla="*/ 245434 h 335593"/>
                    <a:gd name="connsiteX6-601" fmla="*/ 1500198 w 1500198"/>
                    <a:gd name="connsiteY6-602" fmla="*/ 183106 h 335593"/>
                    <a:gd name="connsiteX7-603" fmla="*/ 0 w 1500198"/>
                    <a:gd name="connsiteY7-604" fmla="*/ 245434 h 335593"/>
                    <a:gd name="connsiteX8-605" fmla="*/ 0 w 1500198"/>
                    <a:gd name="connsiteY8-606" fmla="*/ 77539 h 335593"/>
                    <a:gd name="connsiteX9-607" fmla="*/ 21628 w 1500198"/>
                    <a:gd name="connsiteY9-608" fmla="*/ 25326 h 335593"/>
                    <a:gd name="connsiteX10-609" fmla="*/ 31889 w 1500198"/>
                    <a:gd name="connsiteY10-610" fmla="*/ 25893 h 335593"/>
                    <a:gd name="connsiteX11-611" fmla="*/ 73842 w 1500198"/>
                    <a:gd name="connsiteY11-612" fmla="*/ 3699 h 335593"/>
                    <a:gd name="connsiteX0-613" fmla="*/ 145710 w 1500198"/>
                    <a:gd name="connsiteY0-614" fmla="*/ 16160 h 331895"/>
                    <a:gd name="connsiteX1-615" fmla="*/ 1293652 w 1500198"/>
                    <a:gd name="connsiteY1-616" fmla="*/ 0 h 331895"/>
                    <a:gd name="connsiteX2-617" fmla="*/ 1397008 w 1500198"/>
                    <a:gd name="connsiteY2-618" fmla="*/ 21628 h 331895"/>
                    <a:gd name="connsiteX3-619" fmla="*/ 1500197 w 1500198"/>
                    <a:gd name="connsiteY3-620" fmla="*/ 73842 h 331895"/>
                    <a:gd name="connsiteX4-621" fmla="*/ 1500198 w 1500198"/>
                    <a:gd name="connsiteY4-622" fmla="*/ 241736 h 331895"/>
                    <a:gd name="connsiteX5-623" fmla="*/ 1500198 w 1500198"/>
                    <a:gd name="connsiteY5-624" fmla="*/ 241736 h 331895"/>
                    <a:gd name="connsiteX6-625" fmla="*/ 1500198 w 1500198"/>
                    <a:gd name="connsiteY6-626" fmla="*/ 179408 h 331895"/>
                    <a:gd name="connsiteX7-627" fmla="*/ 0 w 1500198"/>
                    <a:gd name="connsiteY7-628" fmla="*/ 241736 h 331895"/>
                    <a:gd name="connsiteX8-629" fmla="*/ 0 w 1500198"/>
                    <a:gd name="connsiteY8-630" fmla="*/ 73841 h 331895"/>
                    <a:gd name="connsiteX9-631" fmla="*/ 21628 w 1500198"/>
                    <a:gd name="connsiteY9-632" fmla="*/ 21628 h 331895"/>
                    <a:gd name="connsiteX10-633" fmla="*/ 31889 w 1500198"/>
                    <a:gd name="connsiteY10-634" fmla="*/ 22195 h 331895"/>
                    <a:gd name="connsiteX11-635" fmla="*/ 145710 w 1500198"/>
                    <a:gd name="connsiteY11-636" fmla="*/ 16160 h 331895"/>
                    <a:gd name="connsiteX0-637" fmla="*/ 145710 w 1500198"/>
                    <a:gd name="connsiteY0-638" fmla="*/ 16160 h 331895"/>
                    <a:gd name="connsiteX1-639" fmla="*/ 1293652 w 1500198"/>
                    <a:gd name="connsiteY1-640" fmla="*/ 0 h 331895"/>
                    <a:gd name="connsiteX2-641" fmla="*/ 1397008 w 1500198"/>
                    <a:gd name="connsiteY2-642" fmla="*/ 21628 h 331895"/>
                    <a:gd name="connsiteX3-643" fmla="*/ 1500197 w 1500198"/>
                    <a:gd name="connsiteY3-644" fmla="*/ 73842 h 331895"/>
                    <a:gd name="connsiteX4-645" fmla="*/ 1500198 w 1500198"/>
                    <a:gd name="connsiteY4-646" fmla="*/ 241736 h 331895"/>
                    <a:gd name="connsiteX5-647" fmla="*/ 1500198 w 1500198"/>
                    <a:gd name="connsiteY5-648" fmla="*/ 241736 h 331895"/>
                    <a:gd name="connsiteX6-649" fmla="*/ 1500198 w 1500198"/>
                    <a:gd name="connsiteY6-650" fmla="*/ 179408 h 331895"/>
                    <a:gd name="connsiteX7-651" fmla="*/ 0 w 1500198"/>
                    <a:gd name="connsiteY7-652" fmla="*/ 241736 h 331895"/>
                    <a:gd name="connsiteX8-653" fmla="*/ 0 w 1500198"/>
                    <a:gd name="connsiteY8-654" fmla="*/ 73841 h 331895"/>
                    <a:gd name="connsiteX9-655" fmla="*/ 21628 w 1500198"/>
                    <a:gd name="connsiteY9-656" fmla="*/ 21628 h 331895"/>
                    <a:gd name="connsiteX10-657" fmla="*/ 31889 w 1500198"/>
                    <a:gd name="connsiteY10-658" fmla="*/ 22195 h 331895"/>
                    <a:gd name="connsiteX11-659" fmla="*/ 145710 w 1500198"/>
                    <a:gd name="connsiteY11-660" fmla="*/ 16160 h 331895"/>
                    <a:gd name="connsiteX0-661" fmla="*/ 145710 w 1500198"/>
                    <a:gd name="connsiteY0-662" fmla="*/ 16160 h 331895"/>
                    <a:gd name="connsiteX1-663" fmla="*/ 1293652 w 1500198"/>
                    <a:gd name="connsiteY1-664" fmla="*/ 0 h 331895"/>
                    <a:gd name="connsiteX2-665" fmla="*/ 1397008 w 1500198"/>
                    <a:gd name="connsiteY2-666" fmla="*/ 21628 h 331895"/>
                    <a:gd name="connsiteX3-667" fmla="*/ 1500197 w 1500198"/>
                    <a:gd name="connsiteY3-668" fmla="*/ 73842 h 331895"/>
                    <a:gd name="connsiteX4-669" fmla="*/ 1500198 w 1500198"/>
                    <a:gd name="connsiteY4-670" fmla="*/ 241736 h 331895"/>
                    <a:gd name="connsiteX5-671" fmla="*/ 1500198 w 1500198"/>
                    <a:gd name="connsiteY5-672" fmla="*/ 241736 h 331895"/>
                    <a:gd name="connsiteX6-673" fmla="*/ 1500198 w 1500198"/>
                    <a:gd name="connsiteY6-674" fmla="*/ 179408 h 331895"/>
                    <a:gd name="connsiteX7-675" fmla="*/ 0 w 1500198"/>
                    <a:gd name="connsiteY7-676" fmla="*/ 241736 h 331895"/>
                    <a:gd name="connsiteX8-677" fmla="*/ 0 w 1500198"/>
                    <a:gd name="connsiteY8-678" fmla="*/ 73841 h 331895"/>
                    <a:gd name="connsiteX9-679" fmla="*/ 21628 w 1500198"/>
                    <a:gd name="connsiteY9-680" fmla="*/ 21628 h 331895"/>
                    <a:gd name="connsiteX10-681" fmla="*/ 31889 w 1500198"/>
                    <a:gd name="connsiteY10-682" fmla="*/ 22195 h 331895"/>
                    <a:gd name="connsiteX11-683" fmla="*/ 145710 w 1500198"/>
                    <a:gd name="connsiteY11-684" fmla="*/ 16160 h 331895"/>
                    <a:gd name="connsiteX0-685" fmla="*/ 476904 w 1537904"/>
                    <a:gd name="connsiteY0-686" fmla="*/ 69497 h 331895"/>
                    <a:gd name="connsiteX1-687" fmla="*/ 1331358 w 1537904"/>
                    <a:gd name="connsiteY1-688" fmla="*/ 0 h 331895"/>
                    <a:gd name="connsiteX2-689" fmla="*/ 1434714 w 1537904"/>
                    <a:gd name="connsiteY2-690" fmla="*/ 21628 h 331895"/>
                    <a:gd name="connsiteX3-691" fmla="*/ 1537903 w 1537904"/>
                    <a:gd name="connsiteY3-692" fmla="*/ 73842 h 331895"/>
                    <a:gd name="connsiteX4-693" fmla="*/ 1537904 w 1537904"/>
                    <a:gd name="connsiteY4-694" fmla="*/ 241736 h 331895"/>
                    <a:gd name="connsiteX5-695" fmla="*/ 1537904 w 1537904"/>
                    <a:gd name="connsiteY5-696" fmla="*/ 241736 h 331895"/>
                    <a:gd name="connsiteX6-697" fmla="*/ 1537904 w 1537904"/>
                    <a:gd name="connsiteY6-698" fmla="*/ 179408 h 331895"/>
                    <a:gd name="connsiteX7-699" fmla="*/ 37706 w 1537904"/>
                    <a:gd name="connsiteY7-700" fmla="*/ 241736 h 331895"/>
                    <a:gd name="connsiteX8-701" fmla="*/ 37706 w 1537904"/>
                    <a:gd name="connsiteY8-702" fmla="*/ 73841 h 331895"/>
                    <a:gd name="connsiteX9-703" fmla="*/ 59334 w 1537904"/>
                    <a:gd name="connsiteY9-704" fmla="*/ 21628 h 331895"/>
                    <a:gd name="connsiteX10-705" fmla="*/ 69595 w 1537904"/>
                    <a:gd name="connsiteY10-706" fmla="*/ 22195 h 331895"/>
                    <a:gd name="connsiteX11-707" fmla="*/ 476904 w 1537904"/>
                    <a:gd name="connsiteY11-708" fmla="*/ 69497 h 331895"/>
                    <a:gd name="connsiteX0-709" fmla="*/ 242525 w 1504421"/>
                    <a:gd name="connsiteY0-710" fmla="*/ 3038 h 331895"/>
                    <a:gd name="connsiteX1-711" fmla="*/ 1297875 w 1504421"/>
                    <a:gd name="connsiteY1-712" fmla="*/ 0 h 331895"/>
                    <a:gd name="connsiteX2-713" fmla="*/ 1401231 w 1504421"/>
                    <a:gd name="connsiteY2-714" fmla="*/ 21628 h 331895"/>
                    <a:gd name="connsiteX3-715" fmla="*/ 1504420 w 1504421"/>
                    <a:gd name="connsiteY3-716" fmla="*/ 73842 h 331895"/>
                    <a:gd name="connsiteX4-717" fmla="*/ 1504421 w 1504421"/>
                    <a:gd name="connsiteY4-718" fmla="*/ 241736 h 331895"/>
                    <a:gd name="connsiteX5-719" fmla="*/ 1504421 w 1504421"/>
                    <a:gd name="connsiteY5-720" fmla="*/ 241736 h 331895"/>
                    <a:gd name="connsiteX6-721" fmla="*/ 1504421 w 1504421"/>
                    <a:gd name="connsiteY6-722" fmla="*/ 179408 h 331895"/>
                    <a:gd name="connsiteX7-723" fmla="*/ 4223 w 1504421"/>
                    <a:gd name="connsiteY7-724" fmla="*/ 241736 h 331895"/>
                    <a:gd name="connsiteX8-725" fmla="*/ 4223 w 1504421"/>
                    <a:gd name="connsiteY8-726" fmla="*/ 73841 h 331895"/>
                    <a:gd name="connsiteX9-727" fmla="*/ 25851 w 1504421"/>
                    <a:gd name="connsiteY9-728" fmla="*/ 21628 h 331895"/>
                    <a:gd name="connsiteX10-729" fmla="*/ 36112 w 1504421"/>
                    <a:gd name="connsiteY10-730" fmla="*/ 22195 h 331895"/>
                    <a:gd name="connsiteX11-731" fmla="*/ 242525 w 1504421"/>
                    <a:gd name="connsiteY11-732" fmla="*/ 3038 h 331895"/>
                    <a:gd name="connsiteX0-733" fmla="*/ 242525 w 1504421"/>
                    <a:gd name="connsiteY0-734" fmla="*/ 4588 h 333445"/>
                    <a:gd name="connsiteX1-735" fmla="*/ 1297875 w 1504421"/>
                    <a:gd name="connsiteY1-736" fmla="*/ 1550 h 333445"/>
                    <a:gd name="connsiteX2-737" fmla="*/ 1401231 w 1504421"/>
                    <a:gd name="connsiteY2-738" fmla="*/ 23178 h 333445"/>
                    <a:gd name="connsiteX3-739" fmla="*/ 1504420 w 1504421"/>
                    <a:gd name="connsiteY3-740" fmla="*/ 75392 h 333445"/>
                    <a:gd name="connsiteX4-741" fmla="*/ 1504421 w 1504421"/>
                    <a:gd name="connsiteY4-742" fmla="*/ 243286 h 333445"/>
                    <a:gd name="connsiteX5-743" fmla="*/ 1504421 w 1504421"/>
                    <a:gd name="connsiteY5-744" fmla="*/ 243286 h 333445"/>
                    <a:gd name="connsiteX6-745" fmla="*/ 1504421 w 1504421"/>
                    <a:gd name="connsiteY6-746" fmla="*/ 180958 h 333445"/>
                    <a:gd name="connsiteX7-747" fmla="*/ 4223 w 1504421"/>
                    <a:gd name="connsiteY7-748" fmla="*/ 243286 h 333445"/>
                    <a:gd name="connsiteX8-749" fmla="*/ 4223 w 1504421"/>
                    <a:gd name="connsiteY8-750" fmla="*/ 75391 h 333445"/>
                    <a:gd name="connsiteX9-751" fmla="*/ 25851 w 1504421"/>
                    <a:gd name="connsiteY9-752" fmla="*/ 23178 h 333445"/>
                    <a:gd name="connsiteX10-753" fmla="*/ 36112 w 1504421"/>
                    <a:gd name="connsiteY10-754" fmla="*/ 23745 h 333445"/>
                    <a:gd name="connsiteX11-755" fmla="*/ 242525 w 1504421"/>
                    <a:gd name="connsiteY11-756" fmla="*/ 4588 h 333445"/>
                    <a:gd name="connsiteX0-757" fmla="*/ 238302 w 1500198"/>
                    <a:gd name="connsiteY0-758" fmla="*/ 4588 h 333445"/>
                    <a:gd name="connsiteX1-759" fmla="*/ 1293652 w 1500198"/>
                    <a:gd name="connsiteY1-760" fmla="*/ 1550 h 333445"/>
                    <a:gd name="connsiteX2-761" fmla="*/ 1397008 w 1500198"/>
                    <a:gd name="connsiteY2-762" fmla="*/ 23178 h 333445"/>
                    <a:gd name="connsiteX3-763" fmla="*/ 1500197 w 1500198"/>
                    <a:gd name="connsiteY3-764" fmla="*/ 75392 h 333445"/>
                    <a:gd name="connsiteX4-765" fmla="*/ 1500198 w 1500198"/>
                    <a:gd name="connsiteY4-766" fmla="*/ 243286 h 333445"/>
                    <a:gd name="connsiteX5-767" fmla="*/ 1500198 w 1500198"/>
                    <a:gd name="connsiteY5-768" fmla="*/ 243286 h 333445"/>
                    <a:gd name="connsiteX6-769" fmla="*/ 1500198 w 1500198"/>
                    <a:gd name="connsiteY6-770" fmla="*/ 180958 h 333445"/>
                    <a:gd name="connsiteX7-771" fmla="*/ 0 w 1500198"/>
                    <a:gd name="connsiteY7-772" fmla="*/ 243286 h 333445"/>
                    <a:gd name="connsiteX8-773" fmla="*/ 0 w 1500198"/>
                    <a:gd name="connsiteY8-774" fmla="*/ 75391 h 333445"/>
                    <a:gd name="connsiteX9-775" fmla="*/ 21628 w 1500198"/>
                    <a:gd name="connsiteY9-776" fmla="*/ 23178 h 333445"/>
                    <a:gd name="connsiteX10-777" fmla="*/ 342424 w 1500198"/>
                    <a:gd name="connsiteY10-778" fmla="*/ 85344 h 333445"/>
                    <a:gd name="connsiteX11-779" fmla="*/ 238302 w 1500198"/>
                    <a:gd name="connsiteY11-780" fmla="*/ 4588 h 333445"/>
                    <a:gd name="connsiteX0-781" fmla="*/ 238302 w 1500198"/>
                    <a:gd name="connsiteY0-782" fmla="*/ 3038 h 331895"/>
                    <a:gd name="connsiteX1-783" fmla="*/ 1293652 w 1500198"/>
                    <a:gd name="connsiteY1-784" fmla="*/ 0 h 331895"/>
                    <a:gd name="connsiteX2-785" fmla="*/ 1397008 w 1500198"/>
                    <a:gd name="connsiteY2-786" fmla="*/ 21628 h 331895"/>
                    <a:gd name="connsiteX3-787" fmla="*/ 1500197 w 1500198"/>
                    <a:gd name="connsiteY3-788" fmla="*/ 73842 h 331895"/>
                    <a:gd name="connsiteX4-789" fmla="*/ 1500198 w 1500198"/>
                    <a:gd name="connsiteY4-790" fmla="*/ 241736 h 331895"/>
                    <a:gd name="connsiteX5-791" fmla="*/ 1500198 w 1500198"/>
                    <a:gd name="connsiteY5-792" fmla="*/ 241736 h 331895"/>
                    <a:gd name="connsiteX6-793" fmla="*/ 1500198 w 1500198"/>
                    <a:gd name="connsiteY6-794" fmla="*/ 179408 h 331895"/>
                    <a:gd name="connsiteX7-795" fmla="*/ 0 w 1500198"/>
                    <a:gd name="connsiteY7-796" fmla="*/ 241736 h 331895"/>
                    <a:gd name="connsiteX8-797" fmla="*/ 0 w 1500198"/>
                    <a:gd name="connsiteY8-798" fmla="*/ 73841 h 331895"/>
                    <a:gd name="connsiteX9-799" fmla="*/ 21628 w 1500198"/>
                    <a:gd name="connsiteY9-800" fmla="*/ 21628 h 331895"/>
                    <a:gd name="connsiteX10-801" fmla="*/ 238302 w 1500198"/>
                    <a:gd name="connsiteY10-802" fmla="*/ 3038 h 331895"/>
                    <a:gd name="connsiteX0-803" fmla="*/ 238302 w 1500198"/>
                    <a:gd name="connsiteY0-804" fmla="*/ 3038 h 331895"/>
                    <a:gd name="connsiteX1-805" fmla="*/ 1293652 w 1500198"/>
                    <a:gd name="connsiteY1-806" fmla="*/ 0 h 331895"/>
                    <a:gd name="connsiteX2-807" fmla="*/ 1397008 w 1500198"/>
                    <a:gd name="connsiteY2-808" fmla="*/ 21628 h 331895"/>
                    <a:gd name="connsiteX3-809" fmla="*/ 1500197 w 1500198"/>
                    <a:gd name="connsiteY3-810" fmla="*/ 73842 h 331895"/>
                    <a:gd name="connsiteX4-811" fmla="*/ 1500198 w 1500198"/>
                    <a:gd name="connsiteY4-812" fmla="*/ 241736 h 331895"/>
                    <a:gd name="connsiteX5-813" fmla="*/ 1500198 w 1500198"/>
                    <a:gd name="connsiteY5-814" fmla="*/ 241736 h 331895"/>
                    <a:gd name="connsiteX6-815" fmla="*/ 1500198 w 1500198"/>
                    <a:gd name="connsiteY6-816" fmla="*/ 179408 h 331895"/>
                    <a:gd name="connsiteX7-817" fmla="*/ 0 w 1500198"/>
                    <a:gd name="connsiteY7-818" fmla="*/ 241736 h 331895"/>
                    <a:gd name="connsiteX8-819" fmla="*/ 0 w 1500198"/>
                    <a:gd name="connsiteY8-820" fmla="*/ 73841 h 331895"/>
                    <a:gd name="connsiteX9-821" fmla="*/ 21628 w 1500198"/>
                    <a:gd name="connsiteY9-822" fmla="*/ 21628 h 331895"/>
                    <a:gd name="connsiteX10-823" fmla="*/ 238302 w 1500198"/>
                    <a:gd name="connsiteY10-824" fmla="*/ 3038 h 331895"/>
                    <a:gd name="connsiteX0-825" fmla="*/ 238302 w 1500198"/>
                    <a:gd name="connsiteY0-826" fmla="*/ 3038 h 331895"/>
                    <a:gd name="connsiteX1-827" fmla="*/ 1293652 w 1500198"/>
                    <a:gd name="connsiteY1-828" fmla="*/ 0 h 331895"/>
                    <a:gd name="connsiteX2-829" fmla="*/ 1397008 w 1500198"/>
                    <a:gd name="connsiteY2-830" fmla="*/ 21628 h 331895"/>
                    <a:gd name="connsiteX3-831" fmla="*/ 1500197 w 1500198"/>
                    <a:gd name="connsiteY3-832" fmla="*/ 73842 h 331895"/>
                    <a:gd name="connsiteX4-833" fmla="*/ 1500198 w 1500198"/>
                    <a:gd name="connsiteY4-834" fmla="*/ 241736 h 331895"/>
                    <a:gd name="connsiteX5-835" fmla="*/ 1500198 w 1500198"/>
                    <a:gd name="connsiteY5-836" fmla="*/ 241736 h 331895"/>
                    <a:gd name="connsiteX6-837" fmla="*/ 1500198 w 1500198"/>
                    <a:gd name="connsiteY6-838" fmla="*/ 179408 h 331895"/>
                    <a:gd name="connsiteX7-839" fmla="*/ 0 w 1500198"/>
                    <a:gd name="connsiteY7-840" fmla="*/ 241736 h 331895"/>
                    <a:gd name="connsiteX8-841" fmla="*/ 0 w 1500198"/>
                    <a:gd name="connsiteY8-842" fmla="*/ 73841 h 331895"/>
                    <a:gd name="connsiteX9-843" fmla="*/ 212829 w 1500198"/>
                    <a:gd name="connsiteY9-844" fmla="*/ 54311 h 331895"/>
                    <a:gd name="connsiteX10-845" fmla="*/ 238302 w 1500198"/>
                    <a:gd name="connsiteY10-846" fmla="*/ 3038 h 331895"/>
                    <a:gd name="connsiteX0-847" fmla="*/ 238302 w 1500198"/>
                    <a:gd name="connsiteY0-848" fmla="*/ 3038 h 331895"/>
                    <a:gd name="connsiteX1-849" fmla="*/ 1293652 w 1500198"/>
                    <a:gd name="connsiteY1-850" fmla="*/ 0 h 331895"/>
                    <a:gd name="connsiteX2-851" fmla="*/ 1397008 w 1500198"/>
                    <a:gd name="connsiteY2-852" fmla="*/ 21628 h 331895"/>
                    <a:gd name="connsiteX3-853" fmla="*/ 1500197 w 1500198"/>
                    <a:gd name="connsiteY3-854" fmla="*/ 73842 h 331895"/>
                    <a:gd name="connsiteX4-855" fmla="*/ 1500198 w 1500198"/>
                    <a:gd name="connsiteY4-856" fmla="*/ 241736 h 331895"/>
                    <a:gd name="connsiteX5-857" fmla="*/ 1500198 w 1500198"/>
                    <a:gd name="connsiteY5-858" fmla="*/ 241736 h 331895"/>
                    <a:gd name="connsiteX6-859" fmla="*/ 1500198 w 1500198"/>
                    <a:gd name="connsiteY6-860" fmla="*/ 179408 h 331895"/>
                    <a:gd name="connsiteX7-861" fmla="*/ 0 w 1500198"/>
                    <a:gd name="connsiteY7-862" fmla="*/ 241736 h 331895"/>
                    <a:gd name="connsiteX8-863" fmla="*/ 0 w 1500198"/>
                    <a:gd name="connsiteY8-864" fmla="*/ 73841 h 331895"/>
                    <a:gd name="connsiteX9-865" fmla="*/ 46029 w 1500198"/>
                    <a:gd name="connsiteY9-866" fmla="*/ 33292 h 331895"/>
                    <a:gd name="connsiteX10-867" fmla="*/ 238302 w 1500198"/>
                    <a:gd name="connsiteY10-868" fmla="*/ 3038 h 331895"/>
                  </a:gdLst>
                  <a:ahLst/>
                  <a:cxnLst>
                    <a:cxn ang="0">
                      <a:pos x="connsiteX0-847" y="connsiteY0-848"/>
                    </a:cxn>
                    <a:cxn ang="0">
                      <a:pos x="connsiteX1-849" y="connsiteY1-850"/>
                    </a:cxn>
                    <a:cxn ang="0">
                      <a:pos x="connsiteX2-851" y="connsiteY2-852"/>
                    </a:cxn>
                    <a:cxn ang="0">
                      <a:pos x="connsiteX3-853" y="connsiteY3-854"/>
                    </a:cxn>
                    <a:cxn ang="0">
                      <a:pos x="connsiteX4-855" y="connsiteY4-856"/>
                    </a:cxn>
                    <a:cxn ang="0">
                      <a:pos x="connsiteX5-857" y="connsiteY5-858"/>
                    </a:cxn>
                    <a:cxn ang="0">
                      <a:pos x="connsiteX6-859" y="connsiteY6-860"/>
                    </a:cxn>
                    <a:cxn ang="0">
                      <a:pos x="connsiteX7-861" y="connsiteY7-862"/>
                    </a:cxn>
                    <a:cxn ang="0">
                      <a:pos x="connsiteX8-863" y="connsiteY8-864"/>
                    </a:cxn>
                    <a:cxn ang="0">
                      <a:pos x="connsiteX9-865" y="connsiteY9-866"/>
                    </a:cxn>
                    <a:cxn ang="0">
                      <a:pos x="connsiteX10-867" y="connsiteY10-868"/>
                    </a:cxn>
                  </a:cxnLst>
                  <a:rect l="l" t="t" r="r" b="b"/>
                  <a:pathLst>
                    <a:path w="1500198" h="331895">
                      <a:moveTo>
                        <a:pt x="238302" y="3038"/>
                      </a:moveTo>
                      <a:lnTo>
                        <a:pt x="1293652" y="0"/>
                      </a:lnTo>
                      <a:cubicBezTo>
                        <a:pt x="1313236" y="0"/>
                        <a:pt x="1362584" y="9321"/>
                        <a:pt x="1397008" y="21628"/>
                      </a:cubicBezTo>
                      <a:cubicBezTo>
                        <a:pt x="1485177" y="34267"/>
                        <a:pt x="1500197" y="54258"/>
                        <a:pt x="1500197" y="73842"/>
                      </a:cubicBezTo>
                      <a:cubicBezTo>
                        <a:pt x="1500197" y="129807"/>
                        <a:pt x="1500198" y="185771"/>
                        <a:pt x="1500198" y="241736"/>
                      </a:cubicBezTo>
                      <a:lnTo>
                        <a:pt x="1500198" y="241736"/>
                      </a:lnTo>
                      <a:lnTo>
                        <a:pt x="1500198" y="179408"/>
                      </a:lnTo>
                      <a:cubicBezTo>
                        <a:pt x="1000132" y="179408"/>
                        <a:pt x="493607" y="331895"/>
                        <a:pt x="0" y="241736"/>
                      </a:cubicBezTo>
                      <a:lnTo>
                        <a:pt x="0" y="73841"/>
                      </a:lnTo>
                      <a:cubicBezTo>
                        <a:pt x="0" y="54257"/>
                        <a:pt x="32181" y="47139"/>
                        <a:pt x="46029" y="33292"/>
                      </a:cubicBezTo>
                      <a:cubicBezTo>
                        <a:pt x="85746" y="21492"/>
                        <a:pt x="26298" y="6643"/>
                        <a:pt x="238302" y="3038"/>
                      </a:cubicBezTo>
                      <a:close/>
                    </a:path>
                  </a:pathLst>
                </a:custGeom>
                <a:solidFill>
                  <a:sysClr val="window" lastClr="FFFFFF">
                    <a:alpha val="21000"/>
                  </a:sysClr>
                </a:solidFill>
                <a:ln w="25400" cap="flat" cmpd="sng" algn="ctr">
                  <a:noFill/>
                  <a:prstDash val="solid"/>
                </a:ln>
                <a:effectLst/>
              </p:spPr>
              <p:txBody>
                <a:bodyPr anchor="ctr"/>
                <a:lstStyle/>
                <a:p>
                  <a:pPr algn="ctr">
                    <a:spcBef>
                      <a:spcPts val="0"/>
                    </a:spcBef>
                    <a:spcAft>
                      <a:spcPts val="0"/>
                    </a:spcAft>
                    <a:defRPr/>
                  </a:pPr>
                  <a:endParaRPr lang="zh-CN" altLang="en-US" sz="1400" kern="0" dirty="0">
                    <a:solidFill>
                      <a:srgbClr val="000066"/>
                    </a:solidFill>
                    <a:latin typeface="Verdana" panose="020B0604030504040204"/>
                    <a:ea typeface="楷体" panose="02010609060101010101" pitchFamily="49" charset="-122"/>
                  </a:endParaRPr>
                </a:p>
              </p:txBody>
            </p:sp>
          </p:grpSp>
          <p:sp>
            <p:nvSpPr>
              <p:cNvPr id="72" name="TextBox 28"/>
              <p:cNvSpPr txBox="1">
                <a:spLocks noChangeArrowheads="1"/>
              </p:cNvSpPr>
              <p:nvPr/>
            </p:nvSpPr>
            <p:spPr bwMode="auto">
              <a:xfrm>
                <a:off x="6131044" y="2572456"/>
                <a:ext cx="1518132" cy="266128"/>
              </a:xfrm>
              <a:prstGeom prst="rect">
                <a:avLst/>
              </a:prstGeom>
              <a:noFill/>
              <a:ln w="9525">
                <a:noFill/>
                <a:miter lim="800000"/>
              </a:ln>
            </p:spPr>
            <p:txBody>
              <a:bodyPr>
                <a:spAutoFit/>
              </a:bodyPr>
              <a:lstStyle/>
              <a:p>
                <a:pPr algn="ctr"/>
                <a:r>
                  <a:rPr lang="zh-CN" altLang="en-US" sz="1400" b="1" dirty="0">
                    <a:solidFill>
                      <a:srgbClr val="000066"/>
                    </a:solidFill>
                    <a:latin typeface="楷体" panose="02010609060101010101" pitchFamily="49" charset="-122"/>
                    <a:ea typeface="楷体" panose="02010609060101010101" pitchFamily="49" charset="-122"/>
                  </a:rPr>
                  <a:t>哈尔滨第一机械集团</a:t>
                </a:r>
                <a:endParaRPr lang="zh-CN" altLang="en-US" sz="1400" b="1" dirty="0">
                  <a:solidFill>
                    <a:srgbClr val="000066"/>
                  </a:solidFill>
                  <a:latin typeface="楷体" panose="02010609060101010101" pitchFamily="49" charset="-122"/>
                  <a:ea typeface="楷体" panose="02010609060101010101" pitchFamily="49" charset="-122"/>
                </a:endParaRPr>
              </a:p>
            </p:txBody>
          </p:sp>
        </p:grpSp>
        <p:sp>
          <p:nvSpPr>
            <p:cNvPr id="75" name="上箭头标注 74"/>
            <p:cNvSpPr/>
            <p:nvPr/>
          </p:nvSpPr>
          <p:spPr>
            <a:xfrm>
              <a:off x="2928926" y="3429006"/>
              <a:ext cx="3286148" cy="958068"/>
            </a:xfrm>
            <a:prstGeom prst="upArrowCallou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8100000" scaled="1"/>
              <a:tileRect/>
            </a:gradFill>
            <a:ln w="25400" cap="flat" cmpd="sng" algn="ctr">
              <a:gradFill>
                <a:gsLst>
                  <a:gs pos="0">
                    <a:sysClr val="window" lastClr="FFFFFF"/>
                  </a:gs>
                  <a:gs pos="70000">
                    <a:sysClr val="window" lastClr="FFFFFF">
                      <a:alpha val="62000"/>
                    </a:sysClr>
                  </a:gs>
                  <a:gs pos="100000">
                    <a:srgbClr val="FFEBFA">
                      <a:alpha val="27000"/>
                    </a:srgbClr>
                  </a:gs>
                </a:gsLst>
                <a:lin ang="5400000" scaled="0"/>
              </a:gradFill>
              <a:prstDash val="solid"/>
            </a:ln>
            <a:effectLst/>
          </p:spPr>
          <p:txBody>
            <a:bodyPr anchor="ctr"/>
            <a:lstStyle/>
            <a:p>
              <a:pPr algn="ctr">
                <a:defRPr/>
              </a:pPr>
              <a:r>
                <a:rPr lang="zh-CN" altLang="en-US" sz="1400" b="1" dirty="0">
                  <a:solidFill>
                    <a:srgbClr val="000066"/>
                  </a:solidFill>
                  <a:ea typeface="楷体" panose="02010609060101010101" pitchFamily="49" charset="-122"/>
                </a:rPr>
                <a:t>国家国防科技工业局</a:t>
              </a:r>
              <a:endParaRPr lang="en-US" altLang="zh-CN" sz="1400" b="1" dirty="0">
                <a:solidFill>
                  <a:srgbClr val="000066"/>
                </a:solidFill>
                <a:ea typeface="楷体" panose="02010609060101010101" pitchFamily="49" charset="-122"/>
              </a:endParaRPr>
            </a:p>
            <a:p>
              <a:pPr algn="ctr">
                <a:defRPr/>
              </a:pPr>
              <a:r>
                <a:rPr lang="zh-CN" altLang="en-US" sz="1400" b="1" dirty="0">
                  <a:solidFill>
                    <a:srgbClr val="000066"/>
                  </a:solidFill>
                  <a:ea typeface="楷体" panose="02010609060101010101" pitchFamily="49" charset="-122"/>
                </a:rPr>
                <a:t>黑龙江省人民政府</a:t>
              </a:r>
              <a:endParaRPr lang="en-US" sz="1400" b="1" dirty="0">
                <a:solidFill>
                  <a:srgbClr val="000066"/>
                </a:solidFill>
                <a:ea typeface="楷体" panose="02010609060101010101" pitchFamily="49" charset="-122"/>
              </a:endParaRPr>
            </a:p>
          </p:txBody>
        </p:sp>
        <p:sp>
          <p:nvSpPr>
            <p:cNvPr id="76" name="Freeform 8"/>
            <p:cNvSpPr>
              <a:spLocks noChangeArrowheads="1"/>
            </p:cNvSpPr>
            <p:nvPr/>
          </p:nvSpPr>
          <p:spPr bwMode="auto">
            <a:xfrm flipH="1" flipV="1">
              <a:off x="2643174" y="3286130"/>
              <a:ext cx="1257313" cy="433391"/>
            </a:xfrm>
            <a:custGeom>
              <a:avLst/>
              <a:gdLst>
                <a:gd name="T0" fmla="*/ 0 w 2155"/>
                <a:gd name="T1" fmla="*/ 2147483647 h 407"/>
                <a:gd name="T2" fmla="*/ 2147483647 w 2155"/>
                <a:gd name="T3" fmla="*/ 0 h 407"/>
                <a:gd name="T4" fmla="*/ 2147483647 w 2155"/>
                <a:gd name="T5" fmla="*/ 0 h 407"/>
                <a:gd name="T6" fmla="*/ 0 60000 65536"/>
                <a:gd name="T7" fmla="*/ 0 60000 65536"/>
                <a:gd name="T8" fmla="*/ 0 60000 65536"/>
                <a:gd name="T9" fmla="*/ 0 w 2155"/>
                <a:gd name="T10" fmla="*/ 0 h 407"/>
                <a:gd name="T11" fmla="*/ 2155 w 2155"/>
                <a:gd name="T12" fmla="*/ 407 h 407"/>
              </a:gdLst>
              <a:ahLst/>
              <a:cxnLst>
                <a:cxn ang="T6">
                  <a:pos x="T0" y="T1"/>
                </a:cxn>
                <a:cxn ang="T7">
                  <a:pos x="T2" y="T3"/>
                </a:cxn>
                <a:cxn ang="T8">
                  <a:pos x="T4" y="T5"/>
                </a:cxn>
              </a:cxnLst>
              <a:rect l="T9" t="T10" r="T11" b="T12"/>
              <a:pathLst>
                <a:path w="2155" h="407">
                  <a:moveTo>
                    <a:pt x="0" y="407"/>
                  </a:moveTo>
                  <a:lnTo>
                    <a:pt x="395" y="0"/>
                  </a:lnTo>
                  <a:lnTo>
                    <a:pt x="2155" y="0"/>
                  </a:lnTo>
                </a:path>
              </a:pathLst>
            </a:custGeom>
            <a:noFill/>
            <a:ln w="19050">
              <a:solidFill>
                <a:srgbClr val="0070C0"/>
              </a:solidFill>
              <a:round/>
            </a:ln>
          </p:spPr>
          <p:txBody>
            <a:bodyPr/>
            <a:lstStyle/>
            <a:p>
              <a:endParaRPr lang="zh-CN" altLang="en-US" sz="1400"/>
            </a:p>
          </p:txBody>
        </p:sp>
        <p:sp>
          <p:nvSpPr>
            <p:cNvPr id="77" name="Freeform 8"/>
            <p:cNvSpPr>
              <a:spLocks noChangeArrowheads="1"/>
            </p:cNvSpPr>
            <p:nvPr/>
          </p:nvSpPr>
          <p:spPr bwMode="auto">
            <a:xfrm flipH="1">
              <a:off x="2643174" y="2500312"/>
              <a:ext cx="1000132" cy="214314"/>
            </a:xfrm>
            <a:custGeom>
              <a:avLst/>
              <a:gdLst>
                <a:gd name="T0" fmla="*/ 0 w 2155"/>
                <a:gd name="T1" fmla="*/ 2147483647 h 407"/>
                <a:gd name="T2" fmla="*/ 2147483647 w 2155"/>
                <a:gd name="T3" fmla="*/ 0 h 407"/>
                <a:gd name="T4" fmla="*/ 2147483647 w 2155"/>
                <a:gd name="T5" fmla="*/ 0 h 407"/>
                <a:gd name="T6" fmla="*/ 0 60000 65536"/>
                <a:gd name="T7" fmla="*/ 0 60000 65536"/>
                <a:gd name="T8" fmla="*/ 0 60000 65536"/>
                <a:gd name="T9" fmla="*/ 0 w 2155"/>
                <a:gd name="T10" fmla="*/ 0 h 407"/>
                <a:gd name="T11" fmla="*/ 2155 w 2155"/>
                <a:gd name="T12" fmla="*/ 407 h 407"/>
              </a:gdLst>
              <a:ahLst/>
              <a:cxnLst>
                <a:cxn ang="T6">
                  <a:pos x="T0" y="T1"/>
                </a:cxn>
                <a:cxn ang="T7">
                  <a:pos x="T2" y="T3"/>
                </a:cxn>
                <a:cxn ang="T8">
                  <a:pos x="T4" y="T5"/>
                </a:cxn>
              </a:cxnLst>
              <a:rect l="T9" t="T10" r="T11" b="T12"/>
              <a:pathLst>
                <a:path w="2155" h="407">
                  <a:moveTo>
                    <a:pt x="0" y="407"/>
                  </a:moveTo>
                  <a:lnTo>
                    <a:pt x="395" y="0"/>
                  </a:lnTo>
                  <a:lnTo>
                    <a:pt x="2155" y="0"/>
                  </a:lnTo>
                </a:path>
              </a:pathLst>
            </a:custGeom>
            <a:noFill/>
            <a:ln w="19050">
              <a:solidFill>
                <a:srgbClr val="0070C0"/>
              </a:solidFill>
              <a:round/>
            </a:ln>
          </p:spPr>
          <p:txBody>
            <a:bodyPr/>
            <a:lstStyle/>
            <a:p>
              <a:endParaRPr lang="zh-CN" altLang="en-US" sz="1400"/>
            </a:p>
          </p:txBody>
        </p:sp>
      </p:grpSp>
      <p:grpSp>
        <p:nvGrpSpPr>
          <p:cNvPr id="78" name="组合 36"/>
          <p:cNvGrpSpPr/>
          <p:nvPr/>
        </p:nvGrpSpPr>
        <p:grpSpPr bwMode="auto">
          <a:xfrm>
            <a:off x="1142976" y="1500180"/>
            <a:ext cx="2928963" cy="1117395"/>
            <a:chOff x="5843106" y="2265390"/>
            <a:chExt cx="1996809" cy="872715"/>
          </a:xfrm>
        </p:grpSpPr>
        <p:grpSp>
          <p:nvGrpSpPr>
            <p:cNvPr id="79" name="组合 1"/>
            <p:cNvGrpSpPr/>
            <p:nvPr/>
          </p:nvGrpSpPr>
          <p:grpSpPr>
            <a:xfrm>
              <a:off x="5843106" y="2265390"/>
              <a:ext cx="1996809" cy="646218"/>
              <a:chOff x="1073768" y="2581239"/>
              <a:chExt cx="1640844" cy="847761"/>
            </a:xfrm>
            <a:effectLst>
              <a:reflection blurRad="6350" stA="52000" endA="300" endPos="35000" dir="5400000" sy="-100000" algn="bl" rotWithShape="0"/>
            </a:effectLst>
          </p:grpSpPr>
          <p:sp>
            <p:nvSpPr>
              <p:cNvPr id="81" name="圆角矩形 2"/>
              <p:cNvSpPr/>
              <p:nvPr/>
            </p:nvSpPr>
            <p:spPr>
              <a:xfrm>
                <a:off x="1214414" y="2714620"/>
                <a:ext cx="1500198" cy="714380"/>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8100000" scaled="1"/>
                <a:tileRect/>
              </a:gradFill>
              <a:ln w="25400" cap="flat" cmpd="sng" algn="ctr">
                <a:gradFill>
                  <a:gsLst>
                    <a:gs pos="0">
                      <a:sysClr val="window" lastClr="FFFFFF"/>
                    </a:gs>
                    <a:gs pos="70000">
                      <a:sysClr val="window" lastClr="FFFFFF">
                        <a:alpha val="62000"/>
                      </a:sysClr>
                    </a:gs>
                    <a:gs pos="100000">
                      <a:srgbClr val="FFEBFA">
                        <a:alpha val="27000"/>
                      </a:srgbClr>
                    </a:gs>
                  </a:gsLst>
                  <a:lin ang="5400000" scaled="0"/>
                </a:gradFill>
                <a:prstDash val="solid"/>
              </a:ln>
              <a:effectLst/>
            </p:spPr>
            <p:txBody>
              <a:bodyPr anchor="ctr"/>
              <a:lstStyle/>
              <a:p>
                <a:pPr algn="ctr">
                  <a:spcBef>
                    <a:spcPts val="0"/>
                  </a:spcBef>
                  <a:spcAft>
                    <a:spcPts val="0"/>
                  </a:spcAft>
                  <a:defRPr/>
                </a:pPr>
                <a:endParaRPr lang="zh-CN" altLang="en-US" sz="1600" kern="0" dirty="0">
                  <a:solidFill>
                    <a:srgbClr val="000066"/>
                  </a:solidFill>
                  <a:latin typeface="Verdana" panose="020B0604030504040204"/>
                  <a:ea typeface="楷体" panose="02010609060101010101" pitchFamily="49" charset="-122"/>
                </a:endParaRPr>
              </a:p>
            </p:txBody>
          </p:sp>
          <p:sp>
            <p:nvSpPr>
              <p:cNvPr id="82" name="任意多边形 3"/>
              <p:cNvSpPr/>
              <p:nvPr/>
            </p:nvSpPr>
            <p:spPr>
              <a:xfrm>
                <a:off x="1073768" y="2581239"/>
                <a:ext cx="1640842" cy="697208"/>
              </a:xfrm>
              <a:custGeom>
                <a:avLst/>
                <a:gdLst>
                  <a:gd name="connsiteX0" fmla="*/ 73841 w 1500198"/>
                  <a:gd name="connsiteY0" fmla="*/ 0 h 241736"/>
                  <a:gd name="connsiteX1" fmla="*/ 1426357 w 1500198"/>
                  <a:gd name="connsiteY1" fmla="*/ 0 h 241736"/>
                  <a:gd name="connsiteX2" fmla="*/ 1478570 w 1500198"/>
                  <a:gd name="connsiteY2" fmla="*/ 21628 h 241736"/>
                  <a:gd name="connsiteX3" fmla="*/ 1500197 w 1500198"/>
                  <a:gd name="connsiteY3" fmla="*/ 73842 h 241736"/>
                  <a:gd name="connsiteX4" fmla="*/ 1500198 w 1500198"/>
                  <a:gd name="connsiteY4" fmla="*/ 241736 h 241736"/>
                  <a:gd name="connsiteX5" fmla="*/ 1500198 w 1500198"/>
                  <a:gd name="connsiteY5" fmla="*/ 241736 h 241736"/>
                  <a:gd name="connsiteX6" fmla="*/ 1500198 w 1500198"/>
                  <a:gd name="connsiteY6" fmla="*/ 241736 h 241736"/>
                  <a:gd name="connsiteX7" fmla="*/ 0 w 1500198"/>
                  <a:gd name="connsiteY7" fmla="*/ 241736 h 241736"/>
                  <a:gd name="connsiteX8" fmla="*/ 0 w 1500198"/>
                  <a:gd name="connsiteY8" fmla="*/ 241736 h 241736"/>
                  <a:gd name="connsiteX9" fmla="*/ 0 w 1500198"/>
                  <a:gd name="connsiteY9" fmla="*/ 241736 h 241736"/>
                  <a:gd name="connsiteX10" fmla="*/ 0 w 1500198"/>
                  <a:gd name="connsiteY10" fmla="*/ 73841 h 241736"/>
                  <a:gd name="connsiteX11" fmla="*/ 21628 w 1500198"/>
                  <a:gd name="connsiteY11" fmla="*/ 21628 h 241736"/>
                  <a:gd name="connsiteX12" fmla="*/ 73842 w 1500198"/>
                  <a:gd name="connsiteY12" fmla="*/ 1 h 241736"/>
                  <a:gd name="connsiteX13" fmla="*/ 73841 w 1500198"/>
                  <a:gd name="connsiteY13" fmla="*/ 0 h 241736"/>
                  <a:gd name="connsiteX0-1" fmla="*/ 73841 w 1500198"/>
                  <a:gd name="connsiteY0-2" fmla="*/ 0 h 241736"/>
                  <a:gd name="connsiteX1-3" fmla="*/ 1426357 w 1500198"/>
                  <a:gd name="connsiteY1-4" fmla="*/ 0 h 241736"/>
                  <a:gd name="connsiteX2-5" fmla="*/ 1478570 w 1500198"/>
                  <a:gd name="connsiteY2-6" fmla="*/ 21628 h 241736"/>
                  <a:gd name="connsiteX3-7" fmla="*/ 1500197 w 1500198"/>
                  <a:gd name="connsiteY3-8" fmla="*/ 73842 h 241736"/>
                  <a:gd name="connsiteX4-9" fmla="*/ 1500198 w 1500198"/>
                  <a:gd name="connsiteY4-10" fmla="*/ 241736 h 241736"/>
                  <a:gd name="connsiteX5-11" fmla="*/ 1500198 w 1500198"/>
                  <a:gd name="connsiteY5-12" fmla="*/ 241736 h 241736"/>
                  <a:gd name="connsiteX6-13" fmla="*/ 1500198 w 1500198"/>
                  <a:gd name="connsiteY6-14" fmla="*/ 241736 h 241736"/>
                  <a:gd name="connsiteX7-15" fmla="*/ 0 w 1500198"/>
                  <a:gd name="connsiteY7-16" fmla="*/ 241736 h 241736"/>
                  <a:gd name="connsiteX8-17" fmla="*/ 0 w 1500198"/>
                  <a:gd name="connsiteY8-18" fmla="*/ 241736 h 241736"/>
                  <a:gd name="connsiteX9-19" fmla="*/ 0 w 1500198"/>
                  <a:gd name="connsiteY9-20" fmla="*/ 241736 h 241736"/>
                  <a:gd name="connsiteX10-21" fmla="*/ 0 w 1500198"/>
                  <a:gd name="connsiteY10-22" fmla="*/ 73841 h 241736"/>
                  <a:gd name="connsiteX11-23" fmla="*/ 21628 w 1500198"/>
                  <a:gd name="connsiteY11-24" fmla="*/ 21628 h 241736"/>
                  <a:gd name="connsiteX12-25" fmla="*/ 73842 w 1500198"/>
                  <a:gd name="connsiteY12-26" fmla="*/ 1 h 241736"/>
                  <a:gd name="connsiteX13-27" fmla="*/ 73841 w 1500198"/>
                  <a:gd name="connsiteY13-28" fmla="*/ 0 h 241736"/>
                  <a:gd name="connsiteX0-29" fmla="*/ 73841 w 1500198"/>
                  <a:gd name="connsiteY0-30" fmla="*/ 0 h 241736"/>
                  <a:gd name="connsiteX1-31" fmla="*/ 1426357 w 1500198"/>
                  <a:gd name="connsiteY1-32" fmla="*/ 0 h 241736"/>
                  <a:gd name="connsiteX2-33" fmla="*/ 1478570 w 1500198"/>
                  <a:gd name="connsiteY2-34" fmla="*/ 21628 h 241736"/>
                  <a:gd name="connsiteX3-35" fmla="*/ 1500197 w 1500198"/>
                  <a:gd name="connsiteY3-36" fmla="*/ 73842 h 241736"/>
                  <a:gd name="connsiteX4-37" fmla="*/ 1500198 w 1500198"/>
                  <a:gd name="connsiteY4-38" fmla="*/ 241736 h 241736"/>
                  <a:gd name="connsiteX5-39" fmla="*/ 1500198 w 1500198"/>
                  <a:gd name="connsiteY5-40" fmla="*/ 241736 h 241736"/>
                  <a:gd name="connsiteX6-41" fmla="*/ 1500198 w 1500198"/>
                  <a:gd name="connsiteY6-42" fmla="*/ 241736 h 241736"/>
                  <a:gd name="connsiteX7-43" fmla="*/ 0 w 1500198"/>
                  <a:gd name="connsiteY7-44" fmla="*/ 241736 h 241736"/>
                  <a:gd name="connsiteX8-45" fmla="*/ 0 w 1500198"/>
                  <a:gd name="connsiteY8-46" fmla="*/ 241736 h 241736"/>
                  <a:gd name="connsiteX9-47" fmla="*/ 0 w 1500198"/>
                  <a:gd name="connsiteY9-48" fmla="*/ 241736 h 241736"/>
                  <a:gd name="connsiteX10-49" fmla="*/ 0 w 1500198"/>
                  <a:gd name="connsiteY10-50" fmla="*/ 73841 h 241736"/>
                  <a:gd name="connsiteX11-51" fmla="*/ 21628 w 1500198"/>
                  <a:gd name="connsiteY11-52" fmla="*/ 21628 h 241736"/>
                  <a:gd name="connsiteX12-53" fmla="*/ 73842 w 1500198"/>
                  <a:gd name="connsiteY12-54" fmla="*/ 1 h 241736"/>
                  <a:gd name="connsiteX13-55" fmla="*/ 73841 w 1500198"/>
                  <a:gd name="connsiteY13-56" fmla="*/ 0 h 241736"/>
                  <a:gd name="connsiteX0-57" fmla="*/ 73841 w 1500198"/>
                  <a:gd name="connsiteY0-58" fmla="*/ 0 h 241736"/>
                  <a:gd name="connsiteX1-59" fmla="*/ 1426357 w 1500198"/>
                  <a:gd name="connsiteY1-60" fmla="*/ 0 h 241736"/>
                  <a:gd name="connsiteX2-61" fmla="*/ 1478570 w 1500198"/>
                  <a:gd name="connsiteY2-62" fmla="*/ 21628 h 241736"/>
                  <a:gd name="connsiteX3-63" fmla="*/ 1500197 w 1500198"/>
                  <a:gd name="connsiteY3-64" fmla="*/ 73842 h 241736"/>
                  <a:gd name="connsiteX4-65" fmla="*/ 1500198 w 1500198"/>
                  <a:gd name="connsiteY4-66" fmla="*/ 241736 h 241736"/>
                  <a:gd name="connsiteX5-67" fmla="*/ 1500198 w 1500198"/>
                  <a:gd name="connsiteY5-68" fmla="*/ 241736 h 241736"/>
                  <a:gd name="connsiteX6-69" fmla="*/ 1500198 w 1500198"/>
                  <a:gd name="connsiteY6-70" fmla="*/ 241736 h 241736"/>
                  <a:gd name="connsiteX7-71" fmla="*/ 0 w 1500198"/>
                  <a:gd name="connsiteY7-72" fmla="*/ 241736 h 241736"/>
                  <a:gd name="connsiteX8-73" fmla="*/ 0 w 1500198"/>
                  <a:gd name="connsiteY8-74" fmla="*/ 241736 h 241736"/>
                  <a:gd name="connsiteX9-75" fmla="*/ 0 w 1500198"/>
                  <a:gd name="connsiteY9-76" fmla="*/ 241736 h 241736"/>
                  <a:gd name="connsiteX10-77" fmla="*/ 0 w 1500198"/>
                  <a:gd name="connsiteY10-78" fmla="*/ 73841 h 241736"/>
                  <a:gd name="connsiteX11-79" fmla="*/ 21628 w 1500198"/>
                  <a:gd name="connsiteY11-80" fmla="*/ 21628 h 241736"/>
                  <a:gd name="connsiteX12-81" fmla="*/ 73842 w 1500198"/>
                  <a:gd name="connsiteY12-82" fmla="*/ 1 h 241736"/>
                  <a:gd name="connsiteX13-83" fmla="*/ 73841 w 1500198"/>
                  <a:gd name="connsiteY13-84" fmla="*/ 0 h 241736"/>
                  <a:gd name="connsiteX0-85" fmla="*/ 73841 w 1500198"/>
                  <a:gd name="connsiteY0-86" fmla="*/ 0 h 331895"/>
                  <a:gd name="connsiteX1-87" fmla="*/ 1426357 w 1500198"/>
                  <a:gd name="connsiteY1-88" fmla="*/ 0 h 331895"/>
                  <a:gd name="connsiteX2-89" fmla="*/ 1478570 w 1500198"/>
                  <a:gd name="connsiteY2-90" fmla="*/ 21628 h 331895"/>
                  <a:gd name="connsiteX3-91" fmla="*/ 1500197 w 1500198"/>
                  <a:gd name="connsiteY3-92" fmla="*/ 73842 h 331895"/>
                  <a:gd name="connsiteX4-93" fmla="*/ 1500198 w 1500198"/>
                  <a:gd name="connsiteY4-94" fmla="*/ 241736 h 331895"/>
                  <a:gd name="connsiteX5-95" fmla="*/ 1500198 w 1500198"/>
                  <a:gd name="connsiteY5-96" fmla="*/ 241736 h 331895"/>
                  <a:gd name="connsiteX6-97" fmla="*/ 1500198 w 1500198"/>
                  <a:gd name="connsiteY6-98" fmla="*/ 241736 h 331895"/>
                  <a:gd name="connsiteX7-99" fmla="*/ 0 w 1500198"/>
                  <a:gd name="connsiteY7-100" fmla="*/ 241736 h 331895"/>
                  <a:gd name="connsiteX8-101" fmla="*/ 0 w 1500198"/>
                  <a:gd name="connsiteY8-102" fmla="*/ 241736 h 331895"/>
                  <a:gd name="connsiteX9-103" fmla="*/ 0 w 1500198"/>
                  <a:gd name="connsiteY9-104" fmla="*/ 241736 h 331895"/>
                  <a:gd name="connsiteX10-105" fmla="*/ 0 w 1500198"/>
                  <a:gd name="connsiteY10-106" fmla="*/ 73841 h 331895"/>
                  <a:gd name="connsiteX11-107" fmla="*/ 21628 w 1500198"/>
                  <a:gd name="connsiteY11-108" fmla="*/ 21628 h 331895"/>
                  <a:gd name="connsiteX12-109" fmla="*/ 73842 w 1500198"/>
                  <a:gd name="connsiteY12-110" fmla="*/ 1 h 331895"/>
                  <a:gd name="connsiteX13-111" fmla="*/ 73841 w 1500198"/>
                  <a:gd name="connsiteY13-112" fmla="*/ 0 h 331895"/>
                  <a:gd name="connsiteX0-113" fmla="*/ 73841 w 1500198"/>
                  <a:gd name="connsiteY0-114" fmla="*/ 0 h 331895"/>
                  <a:gd name="connsiteX1-115" fmla="*/ 1426357 w 1500198"/>
                  <a:gd name="connsiteY1-116" fmla="*/ 0 h 331895"/>
                  <a:gd name="connsiteX2-117" fmla="*/ 1478570 w 1500198"/>
                  <a:gd name="connsiteY2-118" fmla="*/ 21628 h 331895"/>
                  <a:gd name="connsiteX3-119" fmla="*/ 1500197 w 1500198"/>
                  <a:gd name="connsiteY3-120" fmla="*/ 73842 h 331895"/>
                  <a:gd name="connsiteX4-121" fmla="*/ 1500198 w 1500198"/>
                  <a:gd name="connsiteY4-122" fmla="*/ 241736 h 331895"/>
                  <a:gd name="connsiteX5-123" fmla="*/ 1500198 w 1500198"/>
                  <a:gd name="connsiteY5-124" fmla="*/ 241736 h 331895"/>
                  <a:gd name="connsiteX6-125" fmla="*/ 1500198 w 1500198"/>
                  <a:gd name="connsiteY6-126" fmla="*/ 241736 h 331895"/>
                  <a:gd name="connsiteX7-127" fmla="*/ 0 w 1500198"/>
                  <a:gd name="connsiteY7-128" fmla="*/ 241736 h 331895"/>
                  <a:gd name="connsiteX8-129" fmla="*/ 0 w 1500198"/>
                  <a:gd name="connsiteY8-130" fmla="*/ 241736 h 331895"/>
                  <a:gd name="connsiteX9-131" fmla="*/ 0 w 1500198"/>
                  <a:gd name="connsiteY9-132" fmla="*/ 241736 h 331895"/>
                  <a:gd name="connsiteX10-133" fmla="*/ 0 w 1500198"/>
                  <a:gd name="connsiteY10-134" fmla="*/ 73841 h 331895"/>
                  <a:gd name="connsiteX11-135" fmla="*/ 21628 w 1500198"/>
                  <a:gd name="connsiteY11-136" fmla="*/ 21628 h 331895"/>
                  <a:gd name="connsiteX12-137" fmla="*/ 73842 w 1500198"/>
                  <a:gd name="connsiteY12-138" fmla="*/ 1 h 331895"/>
                  <a:gd name="connsiteX13-139" fmla="*/ 73841 w 1500198"/>
                  <a:gd name="connsiteY13-140" fmla="*/ 0 h 331895"/>
                  <a:gd name="connsiteX0-141" fmla="*/ 73841 w 1500198"/>
                  <a:gd name="connsiteY0-142" fmla="*/ 0 h 331895"/>
                  <a:gd name="connsiteX1-143" fmla="*/ 1426357 w 1500198"/>
                  <a:gd name="connsiteY1-144" fmla="*/ 0 h 331895"/>
                  <a:gd name="connsiteX2-145" fmla="*/ 1478570 w 1500198"/>
                  <a:gd name="connsiteY2-146" fmla="*/ 21628 h 331895"/>
                  <a:gd name="connsiteX3-147" fmla="*/ 1500197 w 1500198"/>
                  <a:gd name="connsiteY3-148" fmla="*/ 73842 h 331895"/>
                  <a:gd name="connsiteX4-149" fmla="*/ 1500198 w 1500198"/>
                  <a:gd name="connsiteY4-150" fmla="*/ 241736 h 331895"/>
                  <a:gd name="connsiteX5-151" fmla="*/ 1500198 w 1500198"/>
                  <a:gd name="connsiteY5-152" fmla="*/ 241736 h 331895"/>
                  <a:gd name="connsiteX6-153" fmla="*/ 1500198 w 1500198"/>
                  <a:gd name="connsiteY6-154" fmla="*/ 241736 h 331895"/>
                  <a:gd name="connsiteX7-155" fmla="*/ 0 w 1500198"/>
                  <a:gd name="connsiteY7-156" fmla="*/ 241736 h 331895"/>
                  <a:gd name="connsiteX8-157" fmla="*/ 0 w 1500198"/>
                  <a:gd name="connsiteY8-158" fmla="*/ 241736 h 331895"/>
                  <a:gd name="connsiteX9-159" fmla="*/ 0 w 1500198"/>
                  <a:gd name="connsiteY9-160" fmla="*/ 241736 h 331895"/>
                  <a:gd name="connsiteX10-161" fmla="*/ 0 w 1500198"/>
                  <a:gd name="connsiteY10-162" fmla="*/ 73841 h 331895"/>
                  <a:gd name="connsiteX11-163" fmla="*/ 21628 w 1500198"/>
                  <a:gd name="connsiteY11-164" fmla="*/ 21628 h 331895"/>
                  <a:gd name="connsiteX12-165" fmla="*/ 73842 w 1500198"/>
                  <a:gd name="connsiteY12-166" fmla="*/ 1 h 331895"/>
                  <a:gd name="connsiteX13-167" fmla="*/ 73841 w 1500198"/>
                  <a:gd name="connsiteY13-168" fmla="*/ 0 h 331895"/>
                  <a:gd name="connsiteX0-169" fmla="*/ 73841 w 1512994"/>
                  <a:gd name="connsiteY0-170" fmla="*/ 0 h 331895"/>
                  <a:gd name="connsiteX1-171" fmla="*/ 1293652 w 1512994"/>
                  <a:gd name="connsiteY1-172" fmla="*/ 0 h 331895"/>
                  <a:gd name="connsiteX2-173" fmla="*/ 1478570 w 1512994"/>
                  <a:gd name="connsiteY2-174" fmla="*/ 21628 h 331895"/>
                  <a:gd name="connsiteX3-175" fmla="*/ 1500197 w 1512994"/>
                  <a:gd name="connsiteY3-176" fmla="*/ 73842 h 331895"/>
                  <a:gd name="connsiteX4-177" fmla="*/ 1500198 w 1512994"/>
                  <a:gd name="connsiteY4-178" fmla="*/ 241736 h 331895"/>
                  <a:gd name="connsiteX5-179" fmla="*/ 1500198 w 1512994"/>
                  <a:gd name="connsiteY5-180" fmla="*/ 241736 h 331895"/>
                  <a:gd name="connsiteX6-181" fmla="*/ 1500198 w 1512994"/>
                  <a:gd name="connsiteY6-182" fmla="*/ 241736 h 331895"/>
                  <a:gd name="connsiteX7-183" fmla="*/ 0 w 1512994"/>
                  <a:gd name="connsiteY7-184" fmla="*/ 241736 h 331895"/>
                  <a:gd name="connsiteX8-185" fmla="*/ 0 w 1512994"/>
                  <a:gd name="connsiteY8-186" fmla="*/ 241736 h 331895"/>
                  <a:gd name="connsiteX9-187" fmla="*/ 0 w 1512994"/>
                  <a:gd name="connsiteY9-188" fmla="*/ 241736 h 331895"/>
                  <a:gd name="connsiteX10-189" fmla="*/ 0 w 1512994"/>
                  <a:gd name="connsiteY10-190" fmla="*/ 73841 h 331895"/>
                  <a:gd name="connsiteX11-191" fmla="*/ 21628 w 1512994"/>
                  <a:gd name="connsiteY11-192" fmla="*/ 21628 h 331895"/>
                  <a:gd name="connsiteX12-193" fmla="*/ 73842 w 1512994"/>
                  <a:gd name="connsiteY12-194" fmla="*/ 1 h 331895"/>
                  <a:gd name="connsiteX13-195" fmla="*/ 73841 w 1512994"/>
                  <a:gd name="connsiteY13-196" fmla="*/ 0 h 331895"/>
                  <a:gd name="connsiteX0-197" fmla="*/ 73841 w 1500198"/>
                  <a:gd name="connsiteY0-198" fmla="*/ 0 h 331895"/>
                  <a:gd name="connsiteX1-199" fmla="*/ 1293652 w 1500198"/>
                  <a:gd name="connsiteY1-200" fmla="*/ 0 h 331895"/>
                  <a:gd name="connsiteX2-201" fmla="*/ 1397008 w 1500198"/>
                  <a:gd name="connsiteY2-202" fmla="*/ 21628 h 331895"/>
                  <a:gd name="connsiteX3-203" fmla="*/ 1500197 w 1500198"/>
                  <a:gd name="connsiteY3-204" fmla="*/ 73842 h 331895"/>
                  <a:gd name="connsiteX4-205" fmla="*/ 1500198 w 1500198"/>
                  <a:gd name="connsiteY4-206" fmla="*/ 241736 h 331895"/>
                  <a:gd name="connsiteX5-207" fmla="*/ 1500198 w 1500198"/>
                  <a:gd name="connsiteY5-208" fmla="*/ 241736 h 331895"/>
                  <a:gd name="connsiteX6-209" fmla="*/ 1500198 w 1500198"/>
                  <a:gd name="connsiteY6-210" fmla="*/ 241736 h 331895"/>
                  <a:gd name="connsiteX7-211" fmla="*/ 0 w 1500198"/>
                  <a:gd name="connsiteY7-212" fmla="*/ 241736 h 331895"/>
                  <a:gd name="connsiteX8-213" fmla="*/ 0 w 1500198"/>
                  <a:gd name="connsiteY8-214" fmla="*/ 241736 h 331895"/>
                  <a:gd name="connsiteX9-215" fmla="*/ 0 w 1500198"/>
                  <a:gd name="connsiteY9-216" fmla="*/ 241736 h 331895"/>
                  <a:gd name="connsiteX10-217" fmla="*/ 0 w 1500198"/>
                  <a:gd name="connsiteY10-218" fmla="*/ 73841 h 331895"/>
                  <a:gd name="connsiteX11-219" fmla="*/ 21628 w 1500198"/>
                  <a:gd name="connsiteY11-220" fmla="*/ 21628 h 331895"/>
                  <a:gd name="connsiteX12-221" fmla="*/ 73842 w 1500198"/>
                  <a:gd name="connsiteY12-222" fmla="*/ 1 h 331895"/>
                  <a:gd name="connsiteX13-223" fmla="*/ 73841 w 1500198"/>
                  <a:gd name="connsiteY13-224" fmla="*/ 0 h 331895"/>
                  <a:gd name="connsiteX0-225" fmla="*/ 73841 w 1500198"/>
                  <a:gd name="connsiteY0-226" fmla="*/ 0 h 331895"/>
                  <a:gd name="connsiteX1-227" fmla="*/ 1293652 w 1500198"/>
                  <a:gd name="connsiteY1-228" fmla="*/ 0 h 331895"/>
                  <a:gd name="connsiteX2-229" fmla="*/ 1397008 w 1500198"/>
                  <a:gd name="connsiteY2-230" fmla="*/ 21628 h 331895"/>
                  <a:gd name="connsiteX3-231" fmla="*/ 1500197 w 1500198"/>
                  <a:gd name="connsiteY3-232" fmla="*/ 73842 h 331895"/>
                  <a:gd name="connsiteX4-233" fmla="*/ 1500198 w 1500198"/>
                  <a:gd name="connsiteY4-234" fmla="*/ 241736 h 331895"/>
                  <a:gd name="connsiteX5-235" fmla="*/ 1500198 w 1500198"/>
                  <a:gd name="connsiteY5-236" fmla="*/ 241736 h 331895"/>
                  <a:gd name="connsiteX6-237" fmla="*/ 1500198 w 1500198"/>
                  <a:gd name="connsiteY6-238" fmla="*/ 241736 h 331895"/>
                  <a:gd name="connsiteX7-239" fmla="*/ 0 w 1500198"/>
                  <a:gd name="connsiteY7-240" fmla="*/ 241736 h 331895"/>
                  <a:gd name="connsiteX8-241" fmla="*/ 0 w 1500198"/>
                  <a:gd name="connsiteY8-242" fmla="*/ 241736 h 331895"/>
                  <a:gd name="connsiteX9-243" fmla="*/ 0 w 1500198"/>
                  <a:gd name="connsiteY9-244" fmla="*/ 241736 h 331895"/>
                  <a:gd name="connsiteX10-245" fmla="*/ 0 w 1500198"/>
                  <a:gd name="connsiteY10-246" fmla="*/ 73841 h 331895"/>
                  <a:gd name="connsiteX11-247" fmla="*/ 21628 w 1500198"/>
                  <a:gd name="connsiteY11-248" fmla="*/ 21628 h 331895"/>
                  <a:gd name="connsiteX12-249" fmla="*/ 73842 w 1500198"/>
                  <a:gd name="connsiteY12-250" fmla="*/ 1 h 331895"/>
                  <a:gd name="connsiteX13-251" fmla="*/ 73841 w 1500198"/>
                  <a:gd name="connsiteY13-252" fmla="*/ 0 h 331895"/>
                  <a:gd name="connsiteX0-253" fmla="*/ 73841 w 1500198"/>
                  <a:gd name="connsiteY0-254" fmla="*/ 0 h 331895"/>
                  <a:gd name="connsiteX1-255" fmla="*/ 1293652 w 1500198"/>
                  <a:gd name="connsiteY1-256" fmla="*/ 0 h 331895"/>
                  <a:gd name="connsiteX2-257" fmla="*/ 1397008 w 1500198"/>
                  <a:gd name="connsiteY2-258" fmla="*/ 21628 h 331895"/>
                  <a:gd name="connsiteX3-259" fmla="*/ 1500197 w 1500198"/>
                  <a:gd name="connsiteY3-260" fmla="*/ 73842 h 331895"/>
                  <a:gd name="connsiteX4-261" fmla="*/ 1500198 w 1500198"/>
                  <a:gd name="connsiteY4-262" fmla="*/ 241736 h 331895"/>
                  <a:gd name="connsiteX5-263" fmla="*/ 1500198 w 1500198"/>
                  <a:gd name="connsiteY5-264" fmla="*/ 241736 h 331895"/>
                  <a:gd name="connsiteX6-265" fmla="*/ 1500198 w 1500198"/>
                  <a:gd name="connsiteY6-266" fmla="*/ 241736 h 331895"/>
                  <a:gd name="connsiteX7-267" fmla="*/ 0 w 1500198"/>
                  <a:gd name="connsiteY7-268" fmla="*/ 241736 h 331895"/>
                  <a:gd name="connsiteX8-269" fmla="*/ 0 w 1500198"/>
                  <a:gd name="connsiteY8-270" fmla="*/ 241736 h 331895"/>
                  <a:gd name="connsiteX9-271" fmla="*/ 0 w 1500198"/>
                  <a:gd name="connsiteY9-272" fmla="*/ 241736 h 331895"/>
                  <a:gd name="connsiteX10-273" fmla="*/ 0 w 1500198"/>
                  <a:gd name="connsiteY10-274" fmla="*/ 73841 h 331895"/>
                  <a:gd name="connsiteX11-275" fmla="*/ 21628 w 1500198"/>
                  <a:gd name="connsiteY11-276" fmla="*/ 21628 h 331895"/>
                  <a:gd name="connsiteX12-277" fmla="*/ 73842 w 1500198"/>
                  <a:gd name="connsiteY12-278" fmla="*/ 1 h 331895"/>
                  <a:gd name="connsiteX13-279" fmla="*/ 73841 w 1500198"/>
                  <a:gd name="connsiteY13-280" fmla="*/ 0 h 331895"/>
                  <a:gd name="connsiteX0-281" fmla="*/ 73841 w 1500198"/>
                  <a:gd name="connsiteY0-282" fmla="*/ 0 h 331895"/>
                  <a:gd name="connsiteX1-283" fmla="*/ 1293652 w 1500198"/>
                  <a:gd name="connsiteY1-284" fmla="*/ 0 h 331895"/>
                  <a:gd name="connsiteX2-285" fmla="*/ 1397008 w 1500198"/>
                  <a:gd name="connsiteY2-286" fmla="*/ 21628 h 331895"/>
                  <a:gd name="connsiteX3-287" fmla="*/ 1500197 w 1500198"/>
                  <a:gd name="connsiteY3-288" fmla="*/ 73842 h 331895"/>
                  <a:gd name="connsiteX4-289" fmla="*/ 1500198 w 1500198"/>
                  <a:gd name="connsiteY4-290" fmla="*/ 241736 h 331895"/>
                  <a:gd name="connsiteX5-291" fmla="*/ 1500198 w 1500198"/>
                  <a:gd name="connsiteY5-292" fmla="*/ 241736 h 331895"/>
                  <a:gd name="connsiteX6-293" fmla="*/ 1500198 w 1500198"/>
                  <a:gd name="connsiteY6-294" fmla="*/ 179408 h 331895"/>
                  <a:gd name="connsiteX7-295" fmla="*/ 0 w 1500198"/>
                  <a:gd name="connsiteY7-296" fmla="*/ 241736 h 331895"/>
                  <a:gd name="connsiteX8-297" fmla="*/ 0 w 1500198"/>
                  <a:gd name="connsiteY8-298" fmla="*/ 241736 h 331895"/>
                  <a:gd name="connsiteX9-299" fmla="*/ 0 w 1500198"/>
                  <a:gd name="connsiteY9-300" fmla="*/ 241736 h 331895"/>
                  <a:gd name="connsiteX10-301" fmla="*/ 0 w 1500198"/>
                  <a:gd name="connsiteY10-302" fmla="*/ 73841 h 331895"/>
                  <a:gd name="connsiteX11-303" fmla="*/ 21628 w 1500198"/>
                  <a:gd name="connsiteY11-304" fmla="*/ 21628 h 331895"/>
                  <a:gd name="connsiteX12-305" fmla="*/ 73842 w 1500198"/>
                  <a:gd name="connsiteY12-306" fmla="*/ 1 h 331895"/>
                  <a:gd name="connsiteX13-307" fmla="*/ 73841 w 1500198"/>
                  <a:gd name="connsiteY13-308" fmla="*/ 0 h 331895"/>
                  <a:gd name="connsiteX0-309" fmla="*/ 73841 w 1500198"/>
                  <a:gd name="connsiteY0-310" fmla="*/ 0 h 331895"/>
                  <a:gd name="connsiteX1-311" fmla="*/ 1293652 w 1500198"/>
                  <a:gd name="connsiteY1-312" fmla="*/ 0 h 331895"/>
                  <a:gd name="connsiteX2-313" fmla="*/ 1397008 w 1500198"/>
                  <a:gd name="connsiteY2-314" fmla="*/ 21628 h 331895"/>
                  <a:gd name="connsiteX3-315" fmla="*/ 1500197 w 1500198"/>
                  <a:gd name="connsiteY3-316" fmla="*/ 73842 h 331895"/>
                  <a:gd name="connsiteX4-317" fmla="*/ 1500198 w 1500198"/>
                  <a:gd name="connsiteY4-318" fmla="*/ 241736 h 331895"/>
                  <a:gd name="connsiteX5-319" fmla="*/ 1500198 w 1500198"/>
                  <a:gd name="connsiteY5-320" fmla="*/ 241736 h 331895"/>
                  <a:gd name="connsiteX6-321" fmla="*/ 1500198 w 1500198"/>
                  <a:gd name="connsiteY6-322" fmla="*/ 179408 h 331895"/>
                  <a:gd name="connsiteX7-323" fmla="*/ 0 w 1500198"/>
                  <a:gd name="connsiteY7-324" fmla="*/ 241736 h 331895"/>
                  <a:gd name="connsiteX8-325" fmla="*/ 0 w 1500198"/>
                  <a:gd name="connsiteY8-326" fmla="*/ 241736 h 331895"/>
                  <a:gd name="connsiteX9-327" fmla="*/ 0 w 1500198"/>
                  <a:gd name="connsiteY9-328" fmla="*/ 282681 h 331895"/>
                  <a:gd name="connsiteX10-329" fmla="*/ 0 w 1500198"/>
                  <a:gd name="connsiteY10-330" fmla="*/ 73841 h 331895"/>
                  <a:gd name="connsiteX11-331" fmla="*/ 21628 w 1500198"/>
                  <a:gd name="connsiteY11-332" fmla="*/ 21628 h 331895"/>
                  <a:gd name="connsiteX12-333" fmla="*/ 73842 w 1500198"/>
                  <a:gd name="connsiteY12-334" fmla="*/ 1 h 331895"/>
                  <a:gd name="connsiteX13-335" fmla="*/ 73841 w 1500198"/>
                  <a:gd name="connsiteY13-336" fmla="*/ 0 h 331895"/>
                  <a:gd name="connsiteX0-337" fmla="*/ 73841 w 1500198"/>
                  <a:gd name="connsiteY0-338" fmla="*/ 0 h 352906"/>
                  <a:gd name="connsiteX1-339" fmla="*/ 1293652 w 1500198"/>
                  <a:gd name="connsiteY1-340" fmla="*/ 0 h 352906"/>
                  <a:gd name="connsiteX2-341" fmla="*/ 1397008 w 1500198"/>
                  <a:gd name="connsiteY2-342" fmla="*/ 21628 h 352906"/>
                  <a:gd name="connsiteX3-343" fmla="*/ 1500197 w 1500198"/>
                  <a:gd name="connsiteY3-344" fmla="*/ 73842 h 352906"/>
                  <a:gd name="connsiteX4-345" fmla="*/ 1500198 w 1500198"/>
                  <a:gd name="connsiteY4-346" fmla="*/ 241736 h 352906"/>
                  <a:gd name="connsiteX5-347" fmla="*/ 1500198 w 1500198"/>
                  <a:gd name="connsiteY5-348" fmla="*/ 241736 h 352906"/>
                  <a:gd name="connsiteX6-349" fmla="*/ 1500198 w 1500198"/>
                  <a:gd name="connsiteY6-350" fmla="*/ 179408 h 352906"/>
                  <a:gd name="connsiteX7-351" fmla="*/ 0 w 1500198"/>
                  <a:gd name="connsiteY7-352" fmla="*/ 241736 h 352906"/>
                  <a:gd name="connsiteX8-353" fmla="*/ 992444 w 1500198"/>
                  <a:gd name="connsiteY8-354" fmla="*/ 352906 h 352906"/>
                  <a:gd name="connsiteX9-355" fmla="*/ 0 w 1500198"/>
                  <a:gd name="connsiteY9-356" fmla="*/ 282681 h 352906"/>
                  <a:gd name="connsiteX10-357" fmla="*/ 0 w 1500198"/>
                  <a:gd name="connsiteY10-358" fmla="*/ 73841 h 352906"/>
                  <a:gd name="connsiteX11-359" fmla="*/ 21628 w 1500198"/>
                  <a:gd name="connsiteY11-360" fmla="*/ 21628 h 352906"/>
                  <a:gd name="connsiteX12-361" fmla="*/ 73842 w 1500198"/>
                  <a:gd name="connsiteY12-362" fmla="*/ 1 h 352906"/>
                  <a:gd name="connsiteX13-363" fmla="*/ 73841 w 1500198"/>
                  <a:gd name="connsiteY13-364" fmla="*/ 0 h 352906"/>
                  <a:gd name="connsiteX0-365" fmla="*/ 73841 w 1500198"/>
                  <a:gd name="connsiteY0-366" fmla="*/ 0 h 331895"/>
                  <a:gd name="connsiteX1-367" fmla="*/ 1293652 w 1500198"/>
                  <a:gd name="connsiteY1-368" fmla="*/ 0 h 331895"/>
                  <a:gd name="connsiteX2-369" fmla="*/ 1397008 w 1500198"/>
                  <a:gd name="connsiteY2-370" fmla="*/ 21628 h 331895"/>
                  <a:gd name="connsiteX3-371" fmla="*/ 1500197 w 1500198"/>
                  <a:gd name="connsiteY3-372" fmla="*/ 73842 h 331895"/>
                  <a:gd name="connsiteX4-373" fmla="*/ 1500198 w 1500198"/>
                  <a:gd name="connsiteY4-374" fmla="*/ 241736 h 331895"/>
                  <a:gd name="connsiteX5-375" fmla="*/ 1500198 w 1500198"/>
                  <a:gd name="connsiteY5-376" fmla="*/ 241736 h 331895"/>
                  <a:gd name="connsiteX6-377" fmla="*/ 1500198 w 1500198"/>
                  <a:gd name="connsiteY6-378" fmla="*/ 179408 h 331895"/>
                  <a:gd name="connsiteX7-379" fmla="*/ 0 w 1500198"/>
                  <a:gd name="connsiteY7-380" fmla="*/ 241736 h 331895"/>
                  <a:gd name="connsiteX8-381" fmla="*/ 0 w 1500198"/>
                  <a:gd name="connsiteY8-382" fmla="*/ 282681 h 331895"/>
                  <a:gd name="connsiteX9-383" fmla="*/ 0 w 1500198"/>
                  <a:gd name="connsiteY9-384" fmla="*/ 73841 h 331895"/>
                  <a:gd name="connsiteX10-385" fmla="*/ 21628 w 1500198"/>
                  <a:gd name="connsiteY10-386" fmla="*/ 21628 h 331895"/>
                  <a:gd name="connsiteX11-387" fmla="*/ 73842 w 1500198"/>
                  <a:gd name="connsiteY11-388" fmla="*/ 1 h 331895"/>
                  <a:gd name="connsiteX12-389" fmla="*/ 73841 w 1500198"/>
                  <a:gd name="connsiteY12-390" fmla="*/ 0 h 331895"/>
                  <a:gd name="connsiteX0-391" fmla="*/ 73841 w 1500198"/>
                  <a:gd name="connsiteY0-392" fmla="*/ 0 h 331895"/>
                  <a:gd name="connsiteX1-393" fmla="*/ 1293652 w 1500198"/>
                  <a:gd name="connsiteY1-394" fmla="*/ 0 h 331895"/>
                  <a:gd name="connsiteX2-395" fmla="*/ 1397008 w 1500198"/>
                  <a:gd name="connsiteY2-396" fmla="*/ 21628 h 331895"/>
                  <a:gd name="connsiteX3-397" fmla="*/ 1500197 w 1500198"/>
                  <a:gd name="connsiteY3-398" fmla="*/ 73842 h 331895"/>
                  <a:gd name="connsiteX4-399" fmla="*/ 1500198 w 1500198"/>
                  <a:gd name="connsiteY4-400" fmla="*/ 241736 h 331895"/>
                  <a:gd name="connsiteX5-401" fmla="*/ 1500198 w 1500198"/>
                  <a:gd name="connsiteY5-402" fmla="*/ 241736 h 331895"/>
                  <a:gd name="connsiteX6-403" fmla="*/ 1500198 w 1500198"/>
                  <a:gd name="connsiteY6-404" fmla="*/ 179408 h 331895"/>
                  <a:gd name="connsiteX7-405" fmla="*/ 0 w 1500198"/>
                  <a:gd name="connsiteY7-406" fmla="*/ 241736 h 331895"/>
                  <a:gd name="connsiteX8-407" fmla="*/ 0 w 1500198"/>
                  <a:gd name="connsiteY8-408" fmla="*/ 73841 h 331895"/>
                  <a:gd name="connsiteX9-409" fmla="*/ 21628 w 1500198"/>
                  <a:gd name="connsiteY9-410" fmla="*/ 21628 h 331895"/>
                  <a:gd name="connsiteX10-411" fmla="*/ 73842 w 1500198"/>
                  <a:gd name="connsiteY10-412" fmla="*/ 1 h 331895"/>
                  <a:gd name="connsiteX11-413" fmla="*/ 73841 w 1500198"/>
                  <a:gd name="connsiteY11-414" fmla="*/ 0 h 331895"/>
                  <a:gd name="connsiteX0-415" fmla="*/ 73841 w 1500198"/>
                  <a:gd name="connsiteY0-416" fmla="*/ 0 h 331895"/>
                  <a:gd name="connsiteX1-417" fmla="*/ 1293652 w 1500198"/>
                  <a:gd name="connsiteY1-418" fmla="*/ 0 h 331895"/>
                  <a:gd name="connsiteX2-419" fmla="*/ 1397008 w 1500198"/>
                  <a:gd name="connsiteY2-420" fmla="*/ 21628 h 331895"/>
                  <a:gd name="connsiteX3-421" fmla="*/ 1500197 w 1500198"/>
                  <a:gd name="connsiteY3-422" fmla="*/ 73842 h 331895"/>
                  <a:gd name="connsiteX4-423" fmla="*/ 1500198 w 1500198"/>
                  <a:gd name="connsiteY4-424" fmla="*/ 241736 h 331895"/>
                  <a:gd name="connsiteX5-425" fmla="*/ 1500198 w 1500198"/>
                  <a:gd name="connsiteY5-426" fmla="*/ 241736 h 331895"/>
                  <a:gd name="connsiteX6-427" fmla="*/ 1500198 w 1500198"/>
                  <a:gd name="connsiteY6-428" fmla="*/ 179408 h 331895"/>
                  <a:gd name="connsiteX7-429" fmla="*/ 0 w 1500198"/>
                  <a:gd name="connsiteY7-430" fmla="*/ 241736 h 331895"/>
                  <a:gd name="connsiteX8-431" fmla="*/ 0 w 1500198"/>
                  <a:gd name="connsiteY8-432" fmla="*/ 73841 h 331895"/>
                  <a:gd name="connsiteX9-433" fmla="*/ 21628 w 1500198"/>
                  <a:gd name="connsiteY9-434" fmla="*/ 21628 h 331895"/>
                  <a:gd name="connsiteX10-435" fmla="*/ 73842 w 1500198"/>
                  <a:gd name="connsiteY10-436" fmla="*/ 1 h 331895"/>
                  <a:gd name="connsiteX11-437" fmla="*/ 73841 w 1500198"/>
                  <a:gd name="connsiteY11-438" fmla="*/ 0 h 331895"/>
                  <a:gd name="connsiteX0-439" fmla="*/ 73841 w 1500198"/>
                  <a:gd name="connsiteY0-440" fmla="*/ 0 h 331895"/>
                  <a:gd name="connsiteX1-441" fmla="*/ 1293652 w 1500198"/>
                  <a:gd name="connsiteY1-442" fmla="*/ 0 h 331895"/>
                  <a:gd name="connsiteX2-443" fmla="*/ 1397008 w 1500198"/>
                  <a:gd name="connsiteY2-444" fmla="*/ 21628 h 331895"/>
                  <a:gd name="connsiteX3-445" fmla="*/ 1500197 w 1500198"/>
                  <a:gd name="connsiteY3-446" fmla="*/ 73842 h 331895"/>
                  <a:gd name="connsiteX4-447" fmla="*/ 1500198 w 1500198"/>
                  <a:gd name="connsiteY4-448" fmla="*/ 241736 h 331895"/>
                  <a:gd name="connsiteX5-449" fmla="*/ 1500198 w 1500198"/>
                  <a:gd name="connsiteY5-450" fmla="*/ 241736 h 331895"/>
                  <a:gd name="connsiteX6-451" fmla="*/ 1500198 w 1500198"/>
                  <a:gd name="connsiteY6-452" fmla="*/ 179408 h 331895"/>
                  <a:gd name="connsiteX7-453" fmla="*/ 0 w 1500198"/>
                  <a:gd name="connsiteY7-454" fmla="*/ 241736 h 331895"/>
                  <a:gd name="connsiteX8-455" fmla="*/ 0 w 1500198"/>
                  <a:gd name="connsiteY8-456" fmla="*/ 73841 h 331895"/>
                  <a:gd name="connsiteX9-457" fmla="*/ 21628 w 1500198"/>
                  <a:gd name="connsiteY9-458" fmla="*/ 21628 h 331895"/>
                  <a:gd name="connsiteX10-459" fmla="*/ 31889 w 1500198"/>
                  <a:gd name="connsiteY10-460" fmla="*/ 22195 h 331895"/>
                  <a:gd name="connsiteX11-461" fmla="*/ 73842 w 1500198"/>
                  <a:gd name="connsiteY11-462" fmla="*/ 1 h 331895"/>
                  <a:gd name="connsiteX12-463" fmla="*/ 73841 w 1500198"/>
                  <a:gd name="connsiteY12-464" fmla="*/ 0 h 331895"/>
                  <a:gd name="connsiteX0-465" fmla="*/ 73841 w 1500198"/>
                  <a:gd name="connsiteY0-466" fmla="*/ 0 h 331895"/>
                  <a:gd name="connsiteX1-467" fmla="*/ 1293652 w 1500198"/>
                  <a:gd name="connsiteY1-468" fmla="*/ 0 h 331895"/>
                  <a:gd name="connsiteX2-469" fmla="*/ 1397008 w 1500198"/>
                  <a:gd name="connsiteY2-470" fmla="*/ 21628 h 331895"/>
                  <a:gd name="connsiteX3-471" fmla="*/ 1500197 w 1500198"/>
                  <a:gd name="connsiteY3-472" fmla="*/ 73842 h 331895"/>
                  <a:gd name="connsiteX4-473" fmla="*/ 1500198 w 1500198"/>
                  <a:gd name="connsiteY4-474" fmla="*/ 241736 h 331895"/>
                  <a:gd name="connsiteX5-475" fmla="*/ 1500198 w 1500198"/>
                  <a:gd name="connsiteY5-476" fmla="*/ 241736 h 331895"/>
                  <a:gd name="connsiteX6-477" fmla="*/ 1500198 w 1500198"/>
                  <a:gd name="connsiteY6-478" fmla="*/ 179408 h 331895"/>
                  <a:gd name="connsiteX7-479" fmla="*/ 0 w 1500198"/>
                  <a:gd name="connsiteY7-480" fmla="*/ 241736 h 331895"/>
                  <a:gd name="connsiteX8-481" fmla="*/ 0 w 1500198"/>
                  <a:gd name="connsiteY8-482" fmla="*/ 73841 h 331895"/>
                  <a:gd name="connsiteX9-483" fmla="*/ 21628 w 1500198"/>
                  <a:gd name="connsiteY9-484" fmla="*/ 21628 h 331895"/>
                  <a:gd name="connsiteX10-485" fmla="*/ 31889 w 1500198"/>
                  <a:gd name="connsiteY10-486" fmla="*/ 22195 h 331895"/>
                  <a:gd name="connsiteX11-487" fmla="*/ 73842 w 1500198"/>
                  <a:gd name="connsiteY11-488" fmla="*/ 1 h 331895"/>
                  <a:gd name="connsiteX12-489" fmla="*/ 73841 w 1500198"/>
                  <a:gd name="connsiteY12-490" fmla="*/ 0 h 331895"/>
                  <a:gd name="connsiteX0-491" fmla="*/ 162756 w 1500198"/>
                  <a:gd name="connsiteY0-492" fmla="*/ 0 h 331895"/>
                  <a:gd name="connsiteX1-493" fmla="*/ 1293652 w 1500198"/>
                  <a:gd name="connsiteY1-494" fmla="*/ 0 h 331895"/>
                  <a:gd name="connsiteX2-495" fmla="*/ 1397008 w 1500198"/>
                  <a:gd name="connsiteY2-496" fmla="*/ 21628 h 331895"/>
                  <a:gd name="connsiteX3-497" fmla="*/ 1500197 w 1500198"/>
                  <a:gd name="connsiteY3-498" fmla="*/ 73842 h 331895"/>
                  <a:gd name="connsiteX4-499" fmla="*/ 1500198 w 1500198"/>
                  <a:gd name="connsiteY4-500" fmla="*/ 241736 h 331895"/>
                  <a:gd name="connsiteX5-501" fmla="*/ 1500198 w 1500198"/>
                  <a:gd name="connsiteY5-502" fmla="*/ 241736 h 331895"/>
                  <a:gd name="connsiteX6-503" fmla="*/ 1500198 w 1500198"/>
                  <a:gd name="connsiteY6-504" fmla="*/ 179408 h 331895"/>
                  <a:gd name="connsiteX7-505" fmla="*/ 0 w 1500198"/>
                  <a:gd name="connsiteY7-506" fmla="*/ 241736 h 331895"/>
                  <a:gd name="connsiteX8-507" fmla="*/ 0 w 1500198"/>
                  <a:gd name="connsiteY8-508" fmla="*/ 73841 h 331895"/>
                  <a:gd name="connsiteX9-509" fmla="*/ 21628 w 1500198"/>
                  <a:gd name="connsiteY9-510" fmla="*/ 21628 h 331895"/>
                  <a:gd name="connsiteX10-511" fmla="*/ 31889 w 1500198"/>
                  <a:gd name="connsiteY10-512" fmla="*/ 22195 h 331895"/>
                  <a:gd name="connsiteX11-513" fmla="*/ 73842 w 1500198"/>
                  <a:gd name="connsiteY11-514" fmla="*/ 1 h 331895"/>
                  <a:gd name="connsiteX12-515" fmla="*/ 162756 w 1500198"/>
                  <a:gd name="connsiteY12-516" fmla="*/ 0 h 331895"/>
                  <a:gd name="connsiteX0-517" fmla="*/ 73842 w 1500198"/>
                  <a:gd name="connsiteY0-518" fmla="*/ 3699 h 335593"/>
                  <a:gd name="connsiteX1-519" fmla="*/ 1293652 w 1500198"/>
                  <a:gd name="connsiteY1-520" fmla="*/ 3698 h 335593"/>
                  <a:gd name="connsiteX2-521" fmla="*/ 1397008 w 1500198"/>
                  <a:gd name="connsiteY2-522" fmla="*/ 25326 h 335593"/>
                  <a:gd name="connsiteX3-523" fmla="*/ 1500197 w 1500198"/>
                  <a:gd name="connsiteY3-524" fmla="*/ 77540 h 335593"/>
                  <a:gd name="connsiteX4-525" fmla="*/ 1500198 w 1500198"/>
                  <a:gd name="connsiteY4-526" fmla="*/ 245434 h 335593"/>
                  <a:gd name="connsiteX5-527" fmla="*/ 1500198 w 1500198"/>
                  <a:gd name="connsiteY5-528" fmla="*/ 245434 h 335593"/>
                  <a:gd name="connsiteX6-529" fmla="*/ 1500198 w 1500198"/>
                  <a:gd name="connsiteY6-530" fmla="*/ 183106 h 335593"/>
                  <a:gd name="connsiteX7-531" fmla="*/ 0 w 1500198"/>
                  <a:gd name="connsiteY7-532" fmla="*/ 245434 h 335593"/>
                  <a:gd name="connsiteX8-533" fmla="*/ 0 w 1500198"/>
                  <a:gd name="connsiteY8-534" fmla="*/ 77539 h 335593"/>
                  <a:gd name="connsiteX9-535" fmla="*/ 21628 w 1500198"/>
                  <a:gd name="connsiteY9-536" fmla="*/ 25326 h 335593"/>
                  <a:gd name="connsiteX10-537" fmla="*/ 31889 w 1500198"/>
                  <a:gd name="connsiteY10-538" fmla="*/ 25893 h 335593"/>
                  <a:gd name="connsiteX11-539" fmla="*/ 73842 w 1500198"/>
                  <a:gd name="connsiteY11-540" fmla="*/ 3699 h 335593"/>
                  <a:gd name="connsiteX0-541" fmla="*/ 73842 w 1500198"/>
                  <a:gd name="connsiteY0-542" fmla="*/ 3699 h 335593"/>
                  <a:gd name="connsiteX1-543" fmla="*/ 1293652 w 1500198"/>
                  <a:gd name="connsiteY1-544" fmla="*/ 3698 h 335593"/>
                  <a:gd name="connsiteX2-545" fmla="*/ 1397008 w 1500198"/>
                  <a:gd name="connsiteY2-546" fmla="*/ 25326 h 335593"/>
                  <a:gd name="connsiteX3-547" fmla="*/ 1500197 w 1500198"/>
                  <a:gd name="connsiteY3-548" fmla="*/ 77540 h 335593"/>
                  <a:gd name="connsiteX4-549" fmla="*/ 1500198 w 1500198"/>
                  <a:gd name="connsiteY4-550" fmla="*/ 245434 h 335593"/>
                  <a:gd name="connsiteX5-551" fmla="*/ 1500198 w 1500198"/>
                  <a:gd name="connsiteY5-552" fmla="*/ 245434 h 335593"/>
                  <a:gd name="connsiteX6-553" fmla="*/ 1500198 w 1500198"/>
                  <a:gd name="connsiteY6-554" fmla="*/ 183106 h 335593"/>
                  <a:gd name="connsiteX7-555" fmla="*/ 0 w 1500198"/>
                  <a:gd name="connsiteY7-556" fmla="*/ 245434 h 335593"/>
                  <a:gd name="connsiteX8-557" fmla="*/ 0 w 1500198"/>
                  <a:gd name="connsiteY8-558" fmla="*/ 77539 h 335593"/>
                  <a:gd name="connsiteX9-559" fmla="*/ 21628 w 1500198"/>
                  <a:gd name="connsiteY9-560" fmla="*/ 25326 h 335593"/>
                  <a:gd name="connsiteX10-561" fmla="*/ 31889 w 1500198"/>
                  <a:gd name="connsiteY10-562" fmla="*/ 25893 h 335593"/>
                  <a:gd name="connsiteX11-563" fmla="*/ 73842 w 1500198"/>
                  <a:gd name="connsiteY11-564" fmla="*/ 3699 h 335593"/>
                  <a:gd name="connsiteX0-565" fmla="*/ 73842 w 1500198"/>
                  <a:gd name="connsiteY0-566" fmla="*/ 3699 h 335593"/>
                  <a:gd name="connsiteX1-567" fmla="*/ 1293652 w 1500198"/>
                  <a:gd name="connsiteY1-568" fmla="*/ 3698 h 335593"/>
                  <a:gd name="connsiteX2-569" fmla="*/ 1397008 w 1500198"/>
                  <a:gd name="connsiteY2-570" fmla="*/ 25326 h 335593"/>
                  <a:gd name="connsiteX3-571" fmla="*/ 1500197 w 1500198"/>
                  <a:gd name="connsiteY3-572" fmla="*/ 77540 h 335593"/>
                  <a:gd name="connsiteX4-573" fmla="*/ 1500198 w 1500198"/>
                  <a:gd name="connsiteY4-574" fmla="*/ 245434 h 335593"/>
                  <a:gd name="connsiteX5-575" fmla="*/ 1500198 w 1500198"/>
                  <a:gd name="connsiteY5-576" fmla="*/ 245434 h 335593"/>
                  <a:gd name="connsiteX6-577" fmla="*/ 1500198 w 1500198"/>
                  <a:gd name="connsiteY6-578" fmla="*/ 183106 h 335593"/>
                  <a:gd name="connsiteX7-579" fmla="*/ 0 w 1500198"/>
                  <a:gd name="connsiteY7-580" fmla="*/ 245434 h 335593"/>
                  <a:gd name="connsiteX8-581" fmla="*/ 0 w 1500198"/>
                  <a:gd name="connsiteY8-582" fmla="*/ 77539 h 335593"/>
                  <a:gd name="connsiteX9-583" fmla="*/ 21628 w 1500198"/>
                  <a:gd name="connsiteY9-584" fmla="*/ 25326 h 335593"/>
                  <a:gd name="connsiteX10-585" fmla="*/ 31889 w 1500198"/>
                  <a:gd name="connsiteY10-586" fmla="*/ 25893 h 335593"/>
                  <a:gd name="connsiteX11-587" fmla="*/ 73842 w 1500198"/>
                  <a:gd name="connsiteY11-588" fmla="*/ 3699 h 335593"/>
                  <a:gd name="connsiteX0-589" fmla="*/ 73842 w 1500198"/>
                  <a:gd name="connsiteY0-590" fmla="*/ 3699 h 335593"/>
                  <a:gd name="connsiteX1-591" fmla="*/ 1293652 w 1500198"/>
                  <a:gd name="connsiteY1-592" fmla="*/ 3698 h 335593"/>
                  <a:gd name="connsiteX2-593" fmla="*/ 1397008 w 1500198"/>
                  <a:gd name="connsiteY2-594" fmla="*/ 25326 h 335593"/>
                  <a:gd name="connsiteX3-595" fmla="*/ 1500197 w 1500198"/>
                  <a:gd name="connsiteY3-596" fmla="*/ 77540 h 335593"/>
                  <a:gd name="connsiteX4-597" fmla="*/ 1500198 w 1500198"/>
                  <a:gd name="connsiteY4-598" fmla="*/ 245434 h 335593"/>
                  <a:gd name="connsiteX5-599" fmla="*/ 1500198 w 1500198"/>
                  <a:gd name="connsiteY5-600" fmla="*/ 245434 h 335593"/>
                  <a:gd name="connsiteX6-601" fmla="*/ 1500198 w 1500198"/>
                  <a:gd name="connsiteY6-602" fmla="*/ 183106 h 335593"/>
                  <a:gd name="connsiteX7-603" fmla="*/ 0 w 1500198"/>
                  <a:gd name="connsiteY7-604" fmla="*/ 245434 h 335593"/>
                  <a:gd name="connsiteX8-605" fmla="*/ 0 w 1500198"/>
                  <a:gd name="connsiteY8-606" fmla="*/ 77539 h 335593"/>
                  <a:gd name="connsiteX9-607" fmla="*/ 21628 w 1500198"/>
                  <a:gd name="connsiteY9-608" fmla="*/ 25326 h 335593"/>
                  <a:gd name="connsiteX10-609" fmla="*/ 31889 w 1500198"/>
                  <a:gd name="connsiteY10-610" fmla="*/ 25893 h 335593"/>
                  <a:gd name="connsiteX11-611" fmla="*/ 73842 w 1500198"/>
                  <a:gd name="connsiteY11-612" fmla="*/ 3699 h 335593"/>
                  <a:gd name="connsiteX0-613" fmla="*/ 145710 w 1500198"/>
                  <a:gd name="connsiteY0-614" fmla="*/ 16160 h 331895"/>
                  <a:gd name="connsiteX1-615" fmla="*/ 1293652 w 1500198"/>
                  <a:gd name="connsiteY1-616" fmla="*/ 0 h 331895"/>
                  <a:gd name="connsiteX2-617" fmla="*/ 1397008 w 1500198"/>
                  <a:gd name="connsiteY2-618" fmla="*/ 21628 h 331895"/>
                  <a:gd name="connsiteX3-619" fmla="*/ 1500197 w 1500198"/>
                  <a:gd name="connsiteY3-620" fmla="*/ 73842 h 331895"/>
                  <a:gd name="connsiteX4-621" fmla="*/ 1500198 w 1500198"/>
                  <a:gd name="connsiteY4-622" fmla="*/ 241736 h 331895"/>
                  <a:gd name="connsiteX5-623" fmla="*/ 1500198 w 1500198"/>
                  <a:gd name="connsiteY5-624" fmla="*/ 241736 h 331895"/>
                  <a:gd name="connsiteX6-625" fmla="*/ 1500198 w 1500198"/>
                  <a:gd name="connsiteY6-626" fmla="*/ 179408 h 331895"/>
                  <a:gd name="connsiteX7-627" fmla="*/ 0 w 1500198"/>
                  <a:gd name="connsiteY7-628" fmla="*/ 241736 h 331895"/>
                  <a:gd name="connsiteX8-629" fmla="*/ 0 w 1500198"/>
                  <a:gd name="connsiteY8-630" fmla="*/ 73841 h 331895"/>
                  <a:gd name="connsiteX9-631" fmla="*/ 21628 w 1500198"/>
                  <a:gd name="connsiteY9-632" fmla="*/ 21628 h 331895"/>
                  <a:gd name="connsiteX10-633" fmla="*/ 31889 w 1500198"/>
                  <a:gd name="connsiteY10-634" fmla="*/ 22195 h 331895"/>
                  <a:gd name="connsiteX11-635" fmla="*/ 145710 w 1500198"/>
                  <a:gd name="connsiteY11-636" fmla="*/ 16160 h 331895"/>
                  <a:gd name="connsiteX0-637" fmla="*/ 145710 w 1500198"/>
                  <a:gd name="connsiteY0-638" fmla="*/ 16160 h 331895"/>
                  <a:gd name="connsiteX1-639" fmla="*/ 1293652 w 1500198"/>
                  <a:gd name="connsiteY1-640" fmla="*/ 0 h 331895"/>
                  <a:gd name="connsiteX2-641" fmla="*/ 1397008 w 1500198"/>
                  <a:gd name="connsiteY2-642" fmla="*/ 21628 h 331895"/>
                  <a:gd name="connsiteX3-643" fmla="*/ 1500197 w 1500198"/>
                  <a:gd name="connsiteY3-644" fmla="*/ 73842 h 331895"/>
                  <a:gd name="connsiteX4-645" fmla="*/ 1500198 w 1500198"/>
                  <a:gd name="connsiteY4-646" fmla="*/ 241736 h 331895"/>
                  <a:gd name="connsiteX5-647" fmla="*/ 1500198 w 1500198"/>
                  <a:gd name="connsiteY5-648" fmla="*/ 241736 h 331895"/>
                  <a:gd name="connsiteX6-649" fmla="*/ 1500198 w 1500198"/>
                  <a:gd name="connsiteY6-650" fmla="*/ 179408 h 331895"/>
                  <a:gd name="connsiteX7-651" fmla="*/ 0 w 1500198"/>
                  <a:gd name="connsiteY7-652" fmla="*/ 241736 h 331895"/>
                  <a:gd name="connsiteX8-653" fmla="*/ 0 w 1500198"/>
                  <a:gd name="connsiteY8-654" fmla="*/ 73841 h 331895"/>
                  <a:gd name="connsiteX9-655" fmla="*/ 21628 w 1500198"/>
                  <a:gd name="connsiteY9-656" fmla="*/ 21628 h 331895"/>
                  <a:gd name="connsiteX10-657" fmla="*/ 31889 w 1500198"/>
                  <a:gd name="connsiteY10-658" fmla="*/ 22195 h 331895"/>
                  <a:gd name="connsiteX11-659" fmla="*/ 145710 w 1500198"/>
                  <a:gd name="connsiteY11-660" fmla="*/ 16160 h 331895"/>
                  <a:gd name="connsiteX0-661" fmla="*/ 145710 w 1500198"/>
                  <a:gd name="connsiteY0-662" fmla="*/ 16160 h 331895"/>
                  <a:gd name="connsiteX1-663" fmla="*/ 1293652 w 1500198"/>
                  <a:gd name="connsiteY1-664" fmla="*/ 0 h 331895"/>
                  <a:gd name="connsiteX2-665" fmla="*/ 1397008 w 1500198"/>
                  <a:gd name="connsiteY2-666" fmla="*/ 21628 h 331895"/>
                  <a:gd name="connsiteX3-667" fmla="*/ 1500197 w 1500198"/>
                  <a:gd name="connsiteY3-668" fmla="*/ 73842 h 331895"/>
                  <a:gd name="connsiteX4-669" fmla="*/ 1500198 w 1500198"/>
                  <a:gd name="connsiteY4-670" fmla="*/ 241736 h 331895"/>
                  <a:gd name="connsiteX5-671" fmla="*/ 1500198 w 1500198"/>
                  <a:gd name="connsiteY5-672" fmla="*/ 241736 h 331895"/>
                  <a:gd name="connsiteX6-673" fmla="*/ 1500198 w 1500198"/>
                  <a:gd name="connsiteY6-674" fmla="*/ 179408 h 331895"/>
                  <a:gd name="connsiteX7-675" fmla="*/ 0 w 1500198"/>
                  <a:gd name="connsiteY7-676" fmla="*/ 241736 h 331895"/>
                  <a:gd name="connsiteX8-677" fmla="*/ 0 w 1500198"/>
                  <a:gd name="connsiteY8-678" fmla="*/ 73841 h 331895"/>
                  <a:gd name="connsiteX9-679" fmla="*/ 21628 w 1500198"/>
                  <a:gd name="connsiteY9-680" fmla="*/ 21628 h 331895"/>
                  <a:gd name="connsiteX10-681" fmla="*/ 31889 w 1500198"/>
                  <a:gd name="connsiteY10-682" fmla="*/ 22195 h 331895"/>
                  <a:gd name="connsiteX11-683" fmla="*/ 145710 w 1500198"/>
                  <a:gd name="connsiteY11-684" fmla="*/ 16160 h 331895"/>
                  <a:gd name="connsiteX0-685" fmla="*/ 476904 w 1537904"/>
                  <a:gd name="connsiteY0-686" fmla="*/ 69497 h 331895"/>
                  <a:gd name="connsiteX1-687" fmla="*/ 1331358 w 1537904"/>
                  <a:gd name="connsiteY1-688" fmla="*/ 0 h 331895"/>
                  <a:gd name="connsiteX2-689" fmla="*/ 1434714 w 1537904"/>
                  <a:gd name="connsiteY2-690" fmla="*/ 21628 h 331895"/>
                  <a:gd name="connsiteX3-691" fmla="*/ 1537903 w 1537904"/>
                  <a:gd name="connsiteY3-692" fmla="*/ 73842 h 331895"/>
                  <a:gd name="connsiteX4-693" fmla="*/ 1537904 w 1537904"/>
                  <a:gd name="connsiteY4-694" fmla="*/ 241736 h 331895"/>
                  <a:gd name="connsiteX5-695" fmla="*/ 1537904 w 1537904"/>
                  <a:gd name="connsiteY5-696" fmla="*/ 241736 h 331895"/>
                  <a:gd name="connsiteX6-697" fmla="*/ 1537904 w 1537904"/>
                  <a:gd name="connsiteY6-698" fmla="*/ 179408 h 331895"/>
                  <a:gd name="connsiteX7-699" fmla="*/ 37706 w 1537904"/>
                  <a:gd name="connsiteY7-700" fmla="*/ 241736 h 331895"/>
                  <a:gd name="connsiteX8-701" fmla="*/ 37706 w 1537904"/>
                  <a:gd name="connsiteY8-702" fmla="*/ 73841 h 331895"/>
                  <a:gd name="connsiteX9-703" fmla="*/ 59334 w 1537904"/>
                  <a:gd name="connsiteY9-704" fmla="*/ 21628 h 331895"/>
                  <a:gd name="connsiteX10-705" fmla="*/ 69595 w 1537904"/>
                  <a:gd name="connsiteY10-706" fmla="*/ 22195 h 331895"/>
                  <a:gd name="connsiteX11-707" fmla="*/ 476904 w 1537904"/>
                  <a:gd name="connsiteY11-708" fmla="*/ 69497 h 331895"/>
                  <a:gd name="connsiteX0-709" fmla="*/ 242525 w 1504421"/>
                  <a:gd name="connsiteY0-710" fmla="*/ 3038 h 331895"/>
                  <a:gd name="connsiteX1-711" fmla="*/ 1297875 w 1504421"/>
                  <a:gd name="connsiteY1-712" fmla="*/ 0 h 331895"/>
                  <a:gd name="connsiteX2-713" fmla="*/ 1401231 w 1504421"/>
                  <a:gd name="connsiteY2-714" fmla="*/ 21628 h 331895"/>
                  <a:gd name="connsiteX3-715" fmla="*/ 1504420 w 1504421"/>
                  <a:gd name="connsiteY3-716" fmla="*/ 73842 h 331895"/>
                  <a:gd name="connsiteX4-717" fmla="*/ 1504421 w 1504421"/>
                  <a:gd name="connsiteY4-718" fmla="*/ 241736 h 331895"/>
                  <a:gd name="connsiteX5-719" fmla="*/ 1504421 w 1504421"/>
                  <a:gd name="connsiteY5-720" fmla="*/ 241736 h 331895"/>
                  <a:gd name="connsiteX6-721" fmla="*/ 1504421 w 1504421"/>
                  <a:gd name="connsiteY6-722" fmla="*/ 179408 h 331895"/>
                  <a:gd name="connsiteX7-723" fmla="*/ 4223 w 1504421"/>
                  <a:gd name="connsiteY7-724" fmla="*/ 241736 h 331895"/>
                  <a:gd name="connsiteX8-725" fmla="*/ 4223 w 1504421"/>
                  <a:gd name="connsiteY8-726" fmla="*/ 73841 h 331895"/>
                  <a:gd name="connsiteX9-727" fmla="*/ 25851 w 1504421"/>
                  <a:gd name="connsiteY9-728" fmla="*/ 21628 h 331895"/>
                  <a:gd name="connsiteX10-729" fmla="*/ 36112 w 1504421"/>
                  <a:gd name="connsiteY10-730" fmla="*/ 22195 h 331895"/>
                  <a:gd name="connsiteX11-731" fmla="*/ 242525 w 1504421"/>
                  <a:gd name="connsiteY11-732" fmla="*/ 3038 h 331895"/>
                  <a:gd name="connsiteX0-733" fmla="*/ 242525 w 1504421"/>
                  <a:gd name="connsiteY0-734" fmla="*/ 4588 h 333445"/>
                  <a:gd name="connsiteX1-735" fmla="*/ 1297875 w 1504421"/>
                  <a:gd name="connsiteY1-736" fmla="*/ 1550 h 333445"/>
                  <a:gd name="connsiteX2-737" fmla="*/ 1401231 w 1504421"/>
                  <a:gd name="connsiteY2-738" fmla="*/ 23178 h 333445"/>
                  <a:gd name="connsiteX3-739" fmla="*/ 1504420 w 1504421"/>
                  <a:gd name="connsiteY3-740" fmla="*/ 75392 h 333445"/>
                  <a:gd name="connsiteX4-741" fmla="*/ 1504421 w 1504421"/>
                  <a:gd name="connsiteY4-742" fmla="*/ 243286 h 333445"/>
                  <a:gd name="connsiteX5-743" fmla="*/ 1504421 w 1504421"/>
                  <a:gd name="connsiteY5-744" fmla="*/ 243286 h 333445"/>
                  <a:gd name="connsiteX6-745" fmla="*/ 1504421 w 1504421"/>
                  <a:gd name="connsiteY6-746" fmla="*/ 180958 h 333445"/>
                  <a:gd name="connsiteX7-747" fmla="*/ 4223 w 1504421"/>
                  <a:gd name="connsiteY7-748" fmla="*/ 243286 h 333445"/>
                  <a:gd name="connsiteX8-749" fmla="*/ 4223 w 1504421"/>
                  <a:gd name="connsiteY8-750" fmla="*/ 75391 h 333445"/>
                  <a:gd name="connsiteX9-751" fmla="*/ 25851 w 1504421"/>
                  <a:gd name="connsiteY9-752" fmla="*/ 23178 h 333445"/>
                  <a:gd name="connsiteX10-753" fmla="*/ 36112 w 1504421"/>
                  <a:gd name="connsiteY10-754" fmla="*/ 23745 h 333445"/>
                  <a:gd name="connsiteX11-755" fmla="*/ 242525 w 1504421"/>
                  <a:gd name="connsiteY11-756" fmla="*/ 4588 h 333445"/>
                  <a:gd name="connsiteX0-757" fmla="*/ 238302 w 1500198"/>
                  <a:gd name="connsiteY0-758" fmla="*/ 4588 h 333445"/>
                  <a:gd name="connsiteX1-759" fmla="*/ 1293652 w 1500198"/>
                  <a:gd name="connsiteY1-760" fmla="*/ 1550 h 333445"/>
                  <a:gd name="connsiteX2-761" fmla="*/ 1397008 w 1500198"/>
                  <a:gd name="connsiteY2-762" fmla="*/ 23178 h 333445"/>
                  <a:gd name="connsiteX3-763" fmla="*/ 1500197 w 1500198"/>
                  <a:gd name="connsiteY3-764" fmla="*/ 75392 h 333445"/>
                  <a:gd name="connsiteX4-765" fmla="*/ 1500198 w 1500198"/>
                  <a:gd name="connsiteY4-766" fmla="*/ 243286 h 333445"/>
                  <a:gd name="connsiteX5-767" fmla="*/ 1500198 w 1500198"/>
                  <a:gd name="connsiteY5-768" fmla="*/ 243286 h 333445"/>
                  <a:gd name="connsiteX6-769" fmla="*/ 1500198 w 1500198"/>
                  <a:gd name="connsiteY6-770" fmla="*/ 180958 h 333445"/>
                  <a:gd name="connsiteX7-771" fmla="*/ 0 w 1500198"/>
                  <a:gd name="connsiteY7-772" fmla="*/ 243286 h 333445"/>
                  <a:gd name="connsiteX8-773" fmla="*/ 0 w 1500198"/>
                  <a:gd name="connsiteY8-774" fmla="*/ 75391 h 333445"/>
                  <a:gd name="connsiteX9-775" fmla="*/ 21628 w 1500198"/>
                  <a:gd name="connsiteY9-776" fmla="*/ 23178 h 333445"/>
                  <a:gd name="connsiteX10-777" fmla="*/ 342424 w 1500198"/>
                  <a:gd name="connsiteY10-778" fmla="*/ 85344 h 333445"/>
                  <a:gd name="connsiteX11-779" fmla="*/ 238302 w 1500198"/>
                  <a:gd name="connsiteY11-780" fmla="*/ 4588 h 333445"/>
                  <a:gd name="connsiteX0-781" fmla="*/ 238302 w 1500198"/>
                  <a:gd name="connsiteY0-782" fmla="*/ 3038 h 331895"/>
                  <a:gd name="connsiteX1-783" fmla="*/ 1293652 w 1500198"/>
                  <a:gd name="connsiteY1-784" fmla="*/ 0 h 331895"/>
                  <a:gd name="connsiteX2-785" fmla="*/ 1397008 w 1500198"/>
                  <a:gd name="connsiteY2-786" fmla="*/ 21628 h 331895"/>
                  <a:gd name="connsiteX3-787" fmla="*/ 1500197 w 1500198"/>
                  <a:gd name="connsiteY3-788" fmla="*/ 73842 h 331895"/>
                  <a:gd name="connsiteX4-789" fmla="*/ 1500198 w 1500198"/>
                  <a:gd name="connsiteY4-790" fmla="*/ 241736 h 331895"/>
                  <a:gd name="connsiteX5-791" fmla="*/ 1500198 w 1500198"/>
                  <a:gd name="connsiteY5-792" fmla="*/ 241736 h 331895"/>
                  <a:gd name="connsiteX6-793" fmla="*/ 1500198 w 1500198"/>
                  <a:gd name="connsiteY6-794" fmla="*/ 179408 h 331895"/>
                  <a:gd name="connsiteX7-795" fmla="*/ 0 w 1500198"/>
                  <a:gd name="connsiteY7-796" fmla="*/ 241736 h 331895"/>
                  <a:gd name="connsiteX8-797" fmla="*/ 0 w 1500198"/>
                  <a:gd name="connsiteY8-798" fmla="*/ 73841 h 331895"/>
                  <a:gd name="connsiteX9-799" fmla="*/ 21628 w 1500198"/>
                  <a:gd name="connsiteY9-800" fmla="*/ 21628 h 331895"/>
                  <a:gd name="connsiteX10-801" fmla="*/ 238302 w 1500198"/>
                  <a:gd name="connsiteY10-802" fmla="*/ 3038 h 331895"/>
                  <a:gd name="connsiteX0-803" fmla="*/ 238302 w 1500198"/>
                  <a:gd name="connsiteY0-804" fmla="*/ 3038 h 331895"/>
                  <a:gd name="connsiteX1-805" fmla="*/ 1293652 w 1500198"/>
                  <a:gd name="connsiteY1-806" fmla="*/ 0 h 331895"/>
                  <a:gd name="connsiteX2-807" fmla="*/ 1397008 w 1500198"/>
                  <a:gd name="connsiteY2-808" fmla="*/ 21628 h 331895"/>
                  <a:gd name="connsiteX3-809" fmla="*/ 1500197 w 1500198"/>
                  <a:gd name="connsiteY3-810" fmla="*/ 73842 h 331895"/>
                  <a:gd name="connsiteX4-811" fmla="*/ 1500198 w 1500198"/>
                  <a:gd name="connsiteY4-812" fmla="*/ 241736 h 331895"/>
                  <a:gd name="connsiteX5-813" fmla="*/ 1500198 w 1500198"/>
                  <a:gd name="connsiteY5-814" fmla="*/ 241736 h 331895"/>
                  <a:gd name="connsiteX6-815" fmla="*/ 1500198 w 1500198"/>
                  <a:gd name="connsiteY6-816" fmla="*/ 179408 h 331895"/>
                  <a:gd name="connsiteX7-817" fmla="*/ 0 w 1500198"/>
                  <a:gd name="connsiteY7-818" fmla="*/ 241736 h 331895"/>
                  <a:gd name="connsiteX8-819" fmla="*/ 0 w 1500198"/>
                  <a:gd name="connsiteY8-820" fmla="*/ 73841 h 331895"/>
                  <a:gd name="connsiteX9-821" fmla="*/ 21628 w 1500198"/>
                  <a:gd name="connsiteY9-822" fmla="*/ 21628 h 331895"/>
                  <a:gd name="connsiteX10-823" fmla="*/ 238302 w 1500198"/>
                  <a:gd name="connsiteY10-824" fmla="*/ 3038 h 331895"/>
                  <a:gd name="connsiteX0-825" fmla="*/ 238302 w 1500198"/>
                  <a:gd name="connsiteY0-826" fmla="*/ 3038 h 331895"/>
                  <a:gd name="connsiteX1-827" fmla="*/ 1293652 w 1500198"/>
                  <a:gd name="connsiteY1-828" fmla="*/ 0 h 331895"/>
                  <a:gd name="connsiteX2-829" fmla="*/ 1397008 w 1500198"/>
                  <a:gd name="connsiteY2-830" fmla="*/ 21628 h 331895"/>
                  <a:gd name="connsiteX3-831" fmla="*/ 1500197 w 1500198"/>
                  <a:gd name="connsiteY3-832" fmla="*/ 73842 h 331895"/>
                  <a:gd name="connsiteX4-833" fmla="*/ 1500198 w 1500198"/>
                  <a:gd name="connsiteY4-834" fmla="*/ 241736 h 331895"/>
                  <a:gd name="connsiteX5-835" fmla="*/ 1500198 w 1500198"/>
                  <a:gd name="connsiteY5-836" fmla="*/ 241736 h 331895"/>
                  <a:gd name="connsiteX6-837" fmla="*/ 1500198 w 1500198"/>
                  <a:gd name="connsiteY6-838" fmla="*/ 179408 h 331895"/>
                  <a:gd name="connsiteX7-839" fmla="*/ 0 w 1500198"/>
                  <a:gd name="connsiteY7-840" fmla="*/ 241736 h 331895"/>
                  <a:gd name="connsiteX8-841" fmla="*/ 0 w 1500198"/>
                  <a:gd name="connsiteY8-842" fmla="*/ 73841 h 331895"/>
                  <a:gd name="connsiteX9-843" fmla="*/ 212829 w 1500198"/>
                  <a:gd name="connsiteY9-844" fmla="*/ 54311 h 331895"/>
                  <a:gd name="connsiteX10-845" fmla="*/ 238302 w 1500198"/>
                  <a:gd name="connsiteY10-846" fmla="*/ 3038 h 331895"/>
                  <a:gd name="connsiteX0-847" fmla="*/ 238302 w 1500198"/>
                  <a:gd name="connsiteY0-848" fmla="*/ 3038 h 331895"/>
                  <a:gd name="connsiteX1-849" fmla="*/ 1293652 w 1500198"/>
                  <a:gd name="connsiteY1-850" fmla="*/ 0 h 331895"/>
                  <a:gd name="connsiteX2-851" fmla="*/ 1397008 w 1500198"/>
                  <a:gd name="connsiteY2-852" fmla="*/ 21628 h 331895"/>
                  <a:gd name="connsiteX3-853" fmla="*/ 1500197 w 1500198"/>
                  <a:gd name="connsiteY3-854" fmla="*/ 73842 h 331895"/>
                  <a:gd name="connsiteX4-855" fmla="*/ 1500198 w 1500198"/>
                  <a:gd name="connsiteY4-856" fmla="*/ 241736 h 331895"/>
                  <a:gd name="connsiteX5-857" fmla="*/ 1500198 w 1500198"/>
                  <a:gd name="connsiteY5-858" fmla="*/ 241736 h 331895"/>
                  <a:gd name="connsiteX6-859" fmla="*/ 1500198 w 1500198"/>
                  <a:gd name="connsiteY6-860" fmla="*/ 179408 h 331895"/>
                  <a:gd name="connsiteX7-861" fmla="*/ 0 w 1500198"/>
                  <a:gd name="connsiteY7-862" fmla="*/ 241736 h 331895"/>
                  <a:gd name="connsiteX8-863" fmla="*/ 0 w 1500198"/>
                  <a:gd name="connsiteY8-864" fmla="*/ 73841 h 331895"/>
                  <a:gd name="connsiteX9-865" fmla="*/ 46029 w 1500198"/>
                  <a:gd name="connsiteY9-866" fmla="*/ 33292 h 331895"/>
                  <a:gd name="connsiteX10-867" fmla="*/ 238302 w 1500198"/>
                  <a:gd name="connsiteY10-868" fmla="*/ 3038 h 331895"/>
                </a:gdLst>
                <a:ahLst/>
                <a:cxnLst>
                  <a:cxn ang="0">
                    <a:pos x="connsiteX0-847" y="connsiteY0-848"/>
                  </a:cxn>
                  <a:cxn ang="0">
                    <a:pos x="connsiteX1-849" y="connsiteY1-850"/>
                  </a:cxn>
                  <a:cxn ang="0">
                    <a:pos x="connsiteX2-851" y="connsiteY2-852"/>
                  </a:cxn>
                  <a:cxn ang="0">
                    <a:pos x="connsiteX3-853" y="connsiteY3-854"/>
                  </a:cxn>
                  <a:cxn ang="0">
                    <a:pos x="connsiteX4-855" y="connsiteY4-856"/>
                  </a:cxn>
                  <a:cxn ang="0">
                    <a:pos x="connsiteX5-857" y="connsiteY5-858"/>
                  </a:cxn>
                  <a:cxn ang="0">
                    <a:pos x="connsiteX6-859" y="connsiteY6-860"/>
                  </a:cxn>
                  <a:cxn ang="0">
                    <a:pos x="connsiteX7-861" y="connsiteY7-862"/>
                  </a:cxn>
                  <a:cxn ang="0">
                    <a:pos x="connsiteX8-863" y="connsiteY8-864"/>
                  </a:cxn>
                  <a:cxn ang="0">
                    <a:pos x="connsiteX9-865" y="connsiteY9-866"/>
                  </a:cxn>
                  <a:cxn ang="0">
                    <a:pos x="connsiteX10-867" y="connsiteY10-868"/>
                  </a:cxn>
                </a:cxnLst>
                <a:rect l="l" t="t" r="r" b="b"/>
                <a:pathLst>
                  <a:path w="1500198" h="331895">
                    <a:moveTo>
                      <a:pt x="238302" y="3038"/>
                    </a:moveTo>
                    <a:lnTo>
                      <a:pt x="1293652" y="0"/>
                    </a:lnTo>
                    <a:cubicBezTo>
                      <a:pt x="1313236" y="0"/>
                      <a:pt x="1362584" y="9321"/>
                      <a:pt x="1397008" y="21628"/>
                    </a:cubicBezTo>
                    <a:cubicBezTo>
                      <a:pt x="1485177" y="34267"/>
                      <a:pt x="1500197" y="54258"/>
                      <a:pt x="1500197" y="73842"/>
                    </a:cubicBezTo>
                    <a:cubicBezTo>
                      <a:pt x="1500197" y="129807"/>
                      <a:pt x="1500198" y="185771"/>
                      <a:pt x="1500198" y="241736"/>
                    </a:cubicBezTo>
                    <a:lnTo>
                      <a:pt x="1500198" y="241736"/>
                    </a:lnTo>
                    <a:lnTo>
                      <a:pt x="1500198" y="179408"/>
                    </a:lnTo>
                    <a:cubicBezTo>
                      <a:pt x="1000132" y="179408"/>
                      <a:pt x="493607" y="331895"/>
                      <a:pt x="0" y="241736"/>
                    </a:cubicBezTo>
                    <a:lnTo>
                      <a:pt x="0" y="73841"/>
                    </a:lnTo>
                    <a:cubicBezTo>
                      <a:pt x="0" y="54257"/>
                      <a:pt x="32181" y="47139"/>
                      <a:pt x="46029" y="33292"/>
                    </a:cubicBezTo>
                    <a:cubicBezTo>
                      <a:pt x="85746" y="21492"/>
                      <a:pt x="26298" y="6643"/>
                      <a:pt x="238302" y="3038"/>
                    </a:cubicBezTo>
                    <a:close/>
                  </a:path>
                </a:pathLst>
              </a:custGeom>
              <a:solidFill>
                <a:sysClr val="window" lastClr="FFFFFF">
                  <a:alpha val="21000"/>
                </a:sysClr>
              </a:solidFill>
              <a:ln w="25400" cap="flat" cmpd="sng" algn="ctr">
                <a:noFill/>
                <a:prstDash val="solid"/>
              </a:ln>
              <a:effectLst/>
            </p:spPr>
            <p:txBody>
              <a:bodyPr anchor="ctr"/>
              <a:lstStyle/>
              <a:p>
                <a:pPr algn="ctr">
                  <a:spcBef>
                    <a:spcPts val="0"/>
                  </a:spcBef>
                  <a:spcAft>
                    <a:spcPts val="0"/>
                  </a:spcAft>
                  <a:defRPr/>
                </a:pPr>
                <a:endParaRPr lang="zh-CN" altLang="en-US" sz="1600" kern="0" dirty="0">
                  <a:solidFill>
                    <a:srgbClr val="000066"/>
                  </a:solidFill>
                  <a:latin typeface="Verdana" panose="020B0604030504040204"/>
                  <a:ea typeface="楷体" panose="02010609060101010101" pitchFamily="49" charset="-122"/>
                </a:endParaRPr>
              </a:p>
            </p:txBody>
          </p:sp>
        </p:grpSp>
        <p:sp>
          <p:nvSpPr>
            <p:cNvPr id="80" name="TextBox 38"/>
            <p:cNvSpPr txBox="1">
              <a:spLocks noChangeArrowheads="1"/>
            </p:cNvSpPr>
            <p:nvPr/>
          </p:nvSpPr>
          <p:spPr bwMode="auto">
            <a:xfrm>
              <a:off x="6037916" y="2432775"/>
              <a:ext cx="1780839" cy="705330"/>
            </a:xfrm>
            <a:prstGeom prst="rect">
              <a:avLst/>
            </a:prstGeom>
            <a:noFill/>
            <a:ln w="9525">
              <a:noFill/>
              <a:miter lim="800000"/>
            </a:ln>
          </p:spPr>
          <p:txBody>
            <a:bodyPr>
              <a:spAutoFit/>
            </a:bodyPr>
            <a:lstStyle/>
            <a:p>
              <a:pPr algn="ctr"/>
              <a:r>
                <a:rPr lang="zh-CN" altLang="en-US" sz="1600" b="1" dirty="0" smtClean="0">
                  <a:solidFill>
                    <a:srgbClr val="000066"/>
                  </a:solidFill>
                  <a:latin typeface="楷体" panose="02010609060101010101" pitchFamily="49" charset="-122"/>
                  <a:ea typeface="楷体" panose="02010609060101010101" pitchFamily="49" charset="-122"/>
                </a:rPr>
                <a:t>航天神州智慧系统技术有限公司</a:t>
              </a:r>
              <a:endParaRPr lang="zh-CN" altLang="en-US" sz="1600" b="1" dirty="0">
                <a:solidFill>
                  <a:srgbClr val="000066"/>
                </a:solidFill>
                <a:latin typeface="楷体" panose="02010609060101010101" pitchFamily="49" charset="-122"/>
                <a:ea typeface="楷体" panose="02010609060101010101" pitchFamily="49" charset="-122"/>
              </a:endParaRPr>
            </a:p>
          </p:txBody>
        </p:sp>
      </p:grpSp>
      <p:sp>
        <p:nvSpPr>
          <p:cNvPr id="84" name="Freeform 8"/>
          <p:cNvSpPr>
            <a:spLocks noChangeArrowheads="1"/>
          </p:cNvSpPr>
          <p:nvPr/>
        </p:nvSpPr>
        <p:spPr bwMode="auto">
          <a:xfrm flipH="1">
            <a:off x="3357553" y="2285998"/>
            <a:ext cx="992175" cy="556022"/>
          </a:xfrm>
          <a:custGeom>
            <a:avLst/>
            <a:gdLst>
              <a:gd name="T0" fmla="*/ 0 w 2155"/>
              <a:gd name="T1" fmla="*/ 2147483647 h 407"/>
              <a:gd name="T2" fmla="*/ 2147483647 w 2155"/>
              <a:gd name="T3" fmla="*/ 0 h 407"/>
              <a:gd name="T4" fmla="*/ 2147483647 w 2155"/>
              <a:gd name="T5" fmla="*/ 0 h 407"/>
              <a:gd name="T6" fmla="*/ 0 60000 65536"/>
              <a:gd name="T7" fmla="*/ 0 60000 65536"/>
              <a:gd name="T8" fmla="*/ 0 60000 65536"/>
              <a:gd name="T9" fmla="*/ 0 w 2155"/>
              <a:gd name="T10" fmla="*/ 0 h 407"/>
              <a:gd name="T11" fmla="*/ 2155 w 2155"/>
              <a:gd name="T12" fmla="*/ 407 h 407"/>
            </a:gdLst>
            <a:ahLst/>
            <a:cxnLst>
              <a:cxn ang="T6">
                <a:pos x="T0" y="T1"/>
              </a:cxn>
              <a:cxn ang="T7">
                <a:pos x="T2" y="T3"/>
              </a:cxn>
              <a:cxn ang="T8">
                <a:pos x="T4" y="T5"/>
              </a:cxn>
            </a:cxnLst>
            <a:rect l="T9" t="T10" r="T11" b="T12"/>
            <a:pathLst>
              <a:path w="2155" h="407">
                <a:moveTo>
                  <a:pt x="0" y="407"/>
                </a:moveTo>
                <a:lnTo>
                  <a:pt x="395" y="0"/>
                </a:lnTo>
                <a:lnTo>
                  <a:pt x="2155" y="0"/>
                </a:lnTo>
              </a:path>
            </a:pathLst>
          </a:custGeom>
          <a:noFill/>
          <a:ln w="19050">
            <a:solidFill>
              <a:srgbClr val="0070C0"/>
            </a:solidFill>
            <a:round/>
          </a:ln>
        </p:spPr>
        <p:txBody>
          <a:bodyPr/>
          <a:lstStyle/>
          <a:p>
            <a:endParaRPr lang="zh-CN" altLang="en-US"/>
          </a:p>
        </p:txBody>
      </p:sp>
      <p:sp>
        <p:nvSpPr>
          <p:cNvPr id="85" name="Freeform 8"/>
          <p:cNvSpPr>
            <a:spLocks noChangeArrowheads="1"/>
          </p:cNvSpPr>
          <p:nvPr/>
        </p:nvSpPr>
        <p:spPr bwMode="auto">
          <a:xfrm>
            <a:off x="4714876" y="2285998"/>
            <a:ext cx="1428760" cy="571504"/>
          </a:xfrm>
          <a:custGeom>
            <a:avLst/>
            <a:gdLst>
              <a:gd name="T0" fmla="*/ 0 w 2155"/>
              <a:gd name="T1" fmla="*/ 2147483647 h 407"/>
              <a:gd name="T2" fmla="*/ 2147483647 w 2155"/>
              <a:gd name="T3" fmla="*/ 0 h 407"/>
              <a:gd name="T4" fmla="*/ 2147483647 w 2155"/>
              <a:gd name="T5" fmla="*/ 0 h 407"/>
              <a:gd name="T6" fmla="*/ 0 60000 65536"/>
              <a:gd name="T7" fmla="*/ 0 60000 65536"/>
              <a:gd name="T8" fmla="*/ 0 60000 65536"/>
              <a:gd name="T9" fmla="*/ 0 w 2155"/>
              <a:gd name="T10" fmla="*/ 0 h 407"/>
              <a:gd name="T11" fmla="*/ 2155 w 2155"/>
              <a:gd name="T12" fmla="*/ 407 h 407"/>
            </a:gdLst>
            <a:ahLst/>
            <a:cxnLst>
              <a:cxn ang="T6">
                <a:pos x="T0" y="T1"/>
              </a:cxn>
              <a:cxn ang="T7">
                <a:pos x="T2" y="T3"/>
              </a:cxn>
              <a:cxn ang="T8">
                <a:pos x="T4" y="T5"/>
              </a:cxn>
            </a:cxnLst>
            <a:rect l="T9" t="T10" r="T11" b="T12"/>
            <a:pathLst>
              <a:path w="2155" h="407">
                <a:moveTo>
                  <a:pt x="0" y="407"/>
                </a:moveTo>
                <a:lnTo>
                  <a:pt x="395" y="0"/>
                </a:lnTo>
                <a:lnTo>
                  <a:pt x="2155" y="0"/>
                </a:lnTo>
              </a:path>
            </a:pathLst>
          </a:custGeom>
          <a:noFill/>
          <a:ln w="19050">
            <a:solidFill>
              <a:srgbClr val="0070C0"/>
            </a:solidFill>
            <a:round/>
          </a:ln>
        </p:spPr>
        <p:txBody>
          <a:bodyPr/>
          <a:lstStyle/>
          <a:p>
            <a:endParaRPr lang="zh-CN" altLang="en-US"/>
          </a:p>
        </p:txBody>
      </p:sp>
      <p:sp>
        <p:nvSpPr>
          <p:cNvPr id="86" name="Freeform 8"/>
          <p:cNvSpPr>
            <a:spLocks noChangeArrowheads="1"/>
          </p:cNvSpPr>
          <p:nvPr/>
        </p:nvSpPr>
        <p:spPr bwMode="auto">
          <a:xfrm flipV="1">
            <a:off x="5072067" y="3857634"/>
            <a:ext cx="1428760" cy="428628"/>
          </a:xfrm>
          <a:custGeom>
            <a:avLst/>
            <a:gdLst>
              <a:gd name="T0" fmla="*/ 0 w 2155"/>
              <a:gd name="T1" fmla="*/ 2147483647 h 407"/>
              <a:gd name="T2" fmla="*/ 2147483647 w 2155"/>
              <a:gd name="T3" fmla="*/ 0 h 407"/>
              <a:gd name="T4" fmla="*/ 2147483647 w 2155"/>
              <a:gd name="T5" fmla="*/ 0 h 407"/>
              <a:gd name="T6" fmla="*/ 0 60000 65536"/>
              <a:gd name="T7" fmla="*/ 0 60000 65536"/>
              <a:gd name="T8" fmla="*/ 0 60000 65536"/>
              <a:gd name="T9" fmla="*/ 0 w 2155"/>
              <a:gd name="T10" fmla="*/ 0 h 407"/>
              <a:gd name="T11" fmla="*/ 2155 w 2155"/>
              <a:gd name="T12" fmla="*/ 407 h 407"/>
            </a:gdLst>
            <a:ahLst/>
            <a:cxnLst>
              <a:cxn ang="T6">
                <a:pos x="T0" y="T1"/>
              </a:cxn>
              <a:cxn ang="T7">
                <a:pos x="T2" y="T3"/>
              </a:cxn>
              <a:cxn ang="T8">
                <a:pos x="T4" y="T5"/>
              </a:cxn>
            </a:cxnLst>
            <a:rect l="T9" t="T10" r="T11" b="T12"/>
            <a:pathLst>
              <a:path w="2155" h="407">
                <a:moveTo>
                  <a:pt x="0" y="407"/>
                </a:moveTo>
                <a:lnTo>
                  <a:pt x="395" y="0"/>
                </a:lnTo>
                <a:lnTo>
                  <a:pt x="2155" y="0"/>
                </a:lnTo>
              </a:path>
            </a:pathLst>
          </a:custGeom>
          <a:noFill/>
          <a:ln w="19050">
            <a:solidFill>
              <a:srgbClr val="0070C0"/>
            </a:solidFill>
            <a:round/>
          </a:ln>
        </p:spPr>
        <p:txBody>
          <a:bodyPr/>
          <a:lstStyle/>
          <a:p>
            <a:endParaRPr lang="zh-CN" altLang="en-US"/>
          </a:p>
        </p:txBody>
      </p:sp>
      <p:sp>
        <p:nvSpPr>
          <p:cNvPr id="87" name="Freeform 8"/>
          <p:cNvSpPr>
            <a:spLocks noChangeArrowheads="1"/>
          </p:cNvSpPr>
          <p:nvPr/>
        </p:nvSpPr>
        <p:spPr bwMode="auto">
          <a:xfrm>
            <a:off x="5357818" y="3071816"/>
            <a:ext cx="1143008" cy="357190"/>
          </a:xfrm>
          <a:custGeom>
            <a:avLst/>
            <a:gdLst>
              <a:gd name="T0" fmla="*/ 0 w 2155"/>
              <a:gd name="T1" fmla="*/ 2147483647 h 407"/>
              <a:gd name="T2" fmla="*/ 2147483647 w 2155"/>
              <a:gd name="T3" fmla="*/ 0 h 407"/>
              <a:gd name="T4" fmla="*/ 2147483647 w 2155"/>
              <a:gd name="T5" fmla="*/ 0 h 407"/>
              <a:gd name="T6" fmla="*/ 0 60000 65536"/>
              <a:gd name="T7" fmla="*/ 0 60000 65536"/>
              <a:gd name="T8" fmla="*/ 0 60000 65536"/>
              <a:gd name="T9" fmla="*/ 0 w 2155"/>
              <a:gd name="T10" fmla="*/ 0 h 407"/>
              <a:gd name="T11" fmla="*/ 2155 w 2155"/>
              <a:gd name="T12" fmla="*/ 407 h 407"/>
            </a:gdLst>
            <a:ahLst/>
            <a:cxnLst>
              <a:cxn ang="T6">
                <a:pos x="T0" y="T1"/>
              </a:cxn>
              <a:cxn ang="T7">
                <a:pos x="T2" y="T3"/>
              </a:cxn>
              <a:cxn ang="T8">
                <a:pos x="T4" y="T5"/>
              </a:cxn>
            </a:cxnLst>
            <a:rect l="T9" t="T10" r="T11" b="T12"/>
            <a:pathLst>
              <a:path w="2155" h="407">
                <a:moveTo>
                  <a:pt x="0" y="407"/>
                </a:moveTo>
                <a:lnTo>
                  <a:pt x="395" y="0"/>
                </a:lnTo>
                <a:lnTo>
                  <a:pt x="2155" y="0"/>
                </a:lnTo>
              </a:path>
            </a:pathLst>
          </a:custGeom>
          <a:noFill/>
          <a:ln w="19050">
            <a:solidFill>
              <a:srgbClr val="0070C0"/>
            </a:solidFill>
            <a:round/>
          </a:ln>
        </p:spPr>
        <p:txBody>
          <a:bodyPr/>
          <a:lstStyle/>
          <a:p>
            <a:endParaRPr lang="zh-CN" altLang="en-US"/>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21"/>
          <p:cNvSpPr/>
          <p:nvPr/>
        </p:nvSpPr>
        <p:spPr>
          <a:xfrm>
            <a:off x="1163638" y="0"/>
            <a:ext cx="6837362" cy="606425"/>
          </a:xfrm>
          <a:prstGeom prst="rect">
            <a:avLst/>
          </a:prstGeom>
          <a:noFill/>
          <a:ln w="9525">
            <a:noFill/>
          </a:ln>
        </p:spPr>
        <p:txBody>
          <a:bodyPr>
            <a:spAutoFit/>
          </a:bodyPr>
          <a:lstStyle/>
          <a:p>
            <a:pPr fontAlgn="auto">
              <a:lnSpc>
                <a:spcPct val="150000"/>
              </a:lnSpc>
              <a:spcBef>
                <a:spcPts val="0"/>
              </a:spcBef>
              <a:spcAft>
                <a:spcPts val="0"/>
              </a:spcAft>
              <a:buFont typeface="Arial" panose="020B0604020202020204" pitchFamily="34" charset="0"/>
              <a:buNone/>
              <a:defRPr/>
            </a:pPr>
            <a:r>
              <a:rPr lang="zh-CN" altLang="en-US" sz="2250" dirty="0">
                <a:solidFill>
                  <a:schemeClr val="bg1"/>
                </a:solidFill>
                <a:latin typeface="楷体" panose="02010609060101010101" pitchFamily="49" charset="-122"/>
                <a:ea typeface="楷体" panose="02010609060101010101" pitchFamily="49" charset="-122"/>
              </a:rPr>
              <a:t>（二）工程教育专业认证</a:t>
            </a:r>
            <a:endParaRPr lang="en-US" altLang="zh-CN" sz="2250">
              <a:solidFill>
                <a:schemeClr val="bg1"/>
              </a:solidFill>
              <a:latin typeface="楷体" panose="02010609060101010101" pitchFamily="49" charset="-122"/>
              <a:ea typeface="楷体" panose="02010609060101010101" pitchFamily="49" charset="-122"/>
            </a:endParaRPr>
          </a:p>
        </p:txBody>
      </p:sp>
      <p:sp>
        <p:nvSpPr>
          <p:cNvPr id="7" name="矩形 6"/>
          <p:cNvSpPr/>
          <p:nvPr/>
        </p:nvSpPr>
        <p:spPr>
          <a:xfrm>
            <a:off x="0" y="-14288"/>
            <a:ext cx="9144000" cy="790576"/>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1" name="直接连接符 10"/>
          <p:cNvCxnSpPr/>
          <p:nvPr/>
        </p:nvCxnSpPr>
        <p:spPr>
          <a:xfrm>
            <a:off x="0" y="787400"/>
            <a:ext cx="9144000" cy="1588"/>
          </a:xfrm>
          <a:prstGeom prst="line">
            <a:avLst/>
          </a:prstGeom>
          <a:noFill/>
          <a:ln w="9525" cap="flat" cmpd="sng" algn="ctr">
            <a:solidFill>
              <a:srgbClr val="8064A2"/>
            </a:solidFill>
            <a:prstDash val="solid"/>
          </a:ln>
          <a:effectLst/>
        </p:spPr>
        <p:style>
          <a:lnRef idx="1">
            <a:schemeClr val="accent4"/>
          </a:lnRef>
          <a:fillRef idx="0">
            <a:schemeClr val="accent4"/>
          </a:fillRef>
          <a:effectRef idx="0">
            <a:schemeClr val="accent4"/>
          </a:effectRef>
          <a:fontRef idx="minor">
            <a:schemeClr val="tx1"/>
          </a:fontRef>
        </p:style>
      </p:cxnSp>
      <p:sp>
        <p:nvSpPr>
          <p:cNvPr id="12" name="矩形 11"/>
          <p:cNvSpPr/>
          <p:nvPr/>
        </p:nvSpPr>
        <p:spPr>
          <a:xfrm rot="10800000">
            <a:off x="0" y="4778375"/>
            <a:ext cx="9144000" cy="358775"/>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标题 1"/>
          <p:cNvSpPr txBox="1"/>
          <p:nvPr/>
        </p:nvSpPr>
        <p:spPr>
          <a:xfrm>
            <a:off x="0" y="844550"/>
            <a:ext cx="3086100" cy="604838"/>
          </a:xfrm>
          <a:prstGeom prst="rect">
            <a:avLst/>
          </a:prstGeom>
        </p:spPr>
        <p:txBody>
          <a:bodyPr lIns="68580" tIns="34290" rIns="68580" bIns="34290" anchor="ctr">
            <a:normAutofit/>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避免工程教育科学化倾向</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sp>
        <p:nvSpPr>
          <p:cNvPr id="10" name="标题 1"/>
          <p:cNvSpPr txBox="1"/>
          <p:nvPr/>
        </p:nvSpPr>
        <p:spPr>
          <a:xfrm>
            <a:off x="107950" y="842963"/>
            <a:ext cx="1827213" cy="542925"/>
          </a:xfrm>
          <a:prstGeom prst="rect">
            <a:avLst/>
          </a:prstGeom>
        </p:spPr>
        <p:txBody>
          <a:bodyPr lIns="68580" tIns="34290" rIns="68580" bIns="34290" anchor="ctr">
            <a:normAutofit/>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产教融合</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sp>
        <p:nvSpPr>
          <p:cNvPr id="44" name="矩形 43"/>
          <p:cNvSpPr/>
          <p:nvPr/>
        </p:nvSpPr>
        <p:spPr>
          <a:xfrm>
            <a:off x="468313" y="987425"/>
            <a:ext cx="2590800" cy="5048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zh-CN" altLang="en-US"/>
          </a:p>
        </p:txBody>
      </p:sp>
      <p:sp>
        <p:nvSpPr>
          <p:cNvPr id="45" name="标题 1"/>
          <p:cNvSpPr txBox="1"/>
          <p:nvPr/>
        </p:nvSpPr>
        <p:spPr>
          <a:xfrm>
            <a:off x="611188" y="987425"/>
            <a:ext cx="2305050" cy="469900"/>
          </a:xfrm>
          <a:prstGeom prst="rect">
            <a:avLst/>
          </a:prstGeom>
        </p:spPr>
        <p:txBody>
          <a:bodyPr lIns="68580" tIns="34290" rIns="68580" bIns="34290" anchor="ctr">
            <a:normAutofit fontScale="90000"/>
          </a:bodyPr>
          <a:lstStyle/>
          <a:p>
            <a:pPr algn="ctr" fontAlgn="auto">
              <a:spcAft>
                <a:spcPts val="0"/>
              </a:spcAft>
              <a:defRPr/>
            </a:pPr>
            <a:r>
              <a:rPr lang="zh-CN" altLang="en-US" b="1" dirty="0" smtClean="0">
                <a:solidFill>
                  <a:srgbClr val="000066"/>
                </a:solidFill>
                <a:latin typeface="华文中宋" panose="02010600040101010101" pitchFamily="2" charset="-122"/>
                <a:ea typeface="华文中宋" panose="02010600040101010101" pitchFamily="2" charset="-122"/>
                <a:cs typeface="+mj-cs"/>
              </a:rPr>
              <a:t>与军工企事业单位合作</a:t>
            </a:r>
            <a:endParaRPr lang="zh-CN" altLang="en-US" b="1" dirty="0">
              <a:solidFill>
                <a:srgbClr val="000066"/>
              </a:solidFill>
              <a:latin typeface="华文中宋" panose="02010600040101010101" pitchFamily="2" charset="-122"/>
              <a:ea typeface="华文中宋" panose="02010600040101010101" pitchFamily="2" charset="-122"/>
              <a:cs typeface="+mj-cs"/>
            </a:endParaRPr>
          </a:p>
        </p:txBody>
      </p:sp>
      <p:pic>
        <p:nvPicPr>
          <p:cNvPr id="527372" name="Picture 1" descr="G:\加字母logo.png"/>
          <p:cNvPicPr>
            <a:picLocks noChangeAspect="1" noChangeArrowheads="1"/>
          </p:cNvPicPr>
          <p:nvPr/>
        </p:nvPicPr>
        <p:blipFill>
          <a:blip r:embed="rId1"/>
          <a:srcRect/>
          <a:stretch>
            <a:fillRect/>
          </a:stretch>
        </p:blipFill>
        <p:spPr bwMode="auto">
          <a:xfrm>
            <a:off x="179388" y="180975"/>
            <a:ext cx="647700" cy="520700"/>
          </a:xfrm>
          <a:prstGeom prst="rect">
            <a:avLst/>
          </a:prstGeom>
          <a:noFill/>
          <a:ln w="9525">
            <a:noFill/>
            <a:miter lim="800000"/>
            <a:headEnd/>
            <a:tailEnd/>
          </a:ln>
        </p:spPr>
      </p:pic>
      <p:pic>
        <p:nvPicPr>
          <p:cNvPr id="2" name="图片 1" descr="201707110916118920"/>
          <p:cNvPicPr>
            <a:picLocks noChangeAspect="1"/>
          </p:cNvPicPr>
          <p:nvPr/>
        </p:nvPicPr>
        <p:blipFill>
          <a:blip r:embed="rId2"/>
          <a:stretch>
            <a:fillRect/>
          </a:stretch>
        </p:blipFill>
        <p:spPr>
          <a:xfrm>
            <a:off x="3796030" y="1133475"/>
            <a:ext cx="4822190" cy="3208020"/>
          </a:xfrm>
          <a:prstGeom prst="rect">
            <a:avLst/>
          </a:prstGeom>
        </p:spPr>
      </p:pic>
      <p:sp>
        <p:nvSpPr>
          <p:cNvPr id="533515" name="矩形 4"/>
          <p:cNvSpPr>
            <a:spLocks noChangeArrowheads="1"/>
          </p:cNvSpPr>
          <p:nvPr/>
        </p:nvSpPr>
        <p:spPr bwMode="auto">
          <a:xfrm>
            <a:off x="3630613" y="4418330"/>
            <a:ext cx="5152390" cy="283845"/>
          </a:xfrm>
          <a:prstGeom prst="rect">
            <a:avLst/>
          </a:prstGeom>
          <a:noFill/>
          <a:ln w="9525">
            <a:noFill/>
            <a:miter lim="800000"/>
          </a:ln>
        </p:spPr>
        <p:txBody>
          <a:bodyPr wrap="none" lIns="69741" tIns="34871" rIns="69741" bIns="34871">
            <a:spAutoFit/>
          </a:bodyPr>
          <a:p>
            <a:r>
              <a:rPr lang="zh-CN" altLang="en-US" sz="1400" b="1">
                <a:solidFill>
                  <a:srgbClr val="000066"/>
                </a:solidFill>
                <a:latin typeface="华文中宋"/>
                <a:ea typeface="华文中宋"/>
                <a:cs typeface="华文中宋"/>
              </a:rPr>
              <a:t>与中国航天神舟智慧系统技术有限公司合办航天智慧城市研究院</a:t>
            </a:r>
            <a:endParaRPr lang="zh-CN" altLang="en-US" sz="1400" b="1">
              <a:solidFill>
                <a:srgbClr val="000066"/>
              </a:solidFill>
              <a:latin typeface="华文中宋"/>
              <a:ea typeface="华文中宋"/>
              <a:cs typeface="华文中宋"/>
            </a:endParaRPr>
          </a:p>
        </p:txBody>
      </p:sp>
      <p:pic>
        <p:nvPicPr>
          <p:cNvPr id="3" name="图片 2" descr="201609141352207696"/>
          <p:cNvPicPr>
            <a:picLocks noChangeAspect="1"/>
          </p:cNvPicPr>
          <p:nvPr/>
        </p:nvPicPr>
        <p:blipFill>
          <a:blip r:embed="rId3"/>
          <a:stretch>
            <a:fillRect/>
          </a:stretch>
        </p:blipFill>
        <p:spPr>
          <a:xfrm>
            <a:off x="468630" y="1884045"/>
            <a:ext cx="2559685" cy="1706880"/>
          </a:xfrm>
          <a:prstGeom prst="rect">
            <a:avLst/>
          </a:prstGeom>
        </p:spPr>
      </p:pic>
      <p:sp>
        <p:nvSpPr>
          <p:cNvPr id="4" name="矩形 4"/>
          <p:cNvSpPr>
            <a:spLocks noChangeArrowheads="1"/>
          </p:cNvSpPr>
          <p:nvPr/>
        </p:nvSpPr>
        <p:spPr bwMode="auto">
          <a:xfrm>
            <a:off x="421640" y="3799840"/>
            <a:ext cx="2896870" cy="499110"/>
          </a:xfrm>
          <a:prstGeom prst="rect">
            <a:avLst/>
          </a:prstGeom>
          <a:noFill/>
          <a:ln w="9525">
            <a:noFill/>
            <a:miter lim="800000"/>
          </a:ln>
        </p:spPr>
        <p:txBody>
          <a:bodyPr wrap="square" lIns="69741" tIns="34871" rIns="69741" bIns="34871">
            <a:spAutoFit/>
          </a:bodyPr>
          <a:p>
            <a:pPr algn="ctr"/>
            <a:r>
              <a:rPr lang="zh-CN" altLang="en-US" sz="1400" b="1">
                <a:solidFill>
                  <a:srgbClr val="000066"/>
                </a:solidFill>
                <a:latin typeface="华文中宋"/>
                <a:ea typeface="华文中宋"/>
                <a:cs typeface="华文中宋"/>
              </a:rPr>
              <a:t>与中国航天恒星科技有限公司合办</a:t>
            </a:r>
            <a:r>
              <a:rPr lang="en-US" altLang="zh-CN" sz="1400" b="1">
                <a:solidFill>
                  <a:srgbClr val="000066"/>
                </a:solidFill>
                <a:latin typeface="华文中宋"/>
                <a:ea typeface="华文中宋"/>
                <a:cs typeface="华文中宋"/>
              </a:rPr>
              <a:t>“</a:t>
            </a:r>
            <a:r>
              <a:rPr lang="zh-CN" altLang="en-US" sz="1400" b="1">
                <a:solidFill>
                  <a:srgbClr val="000066"/>
                </a:solidFill>
                <a:latin typeface="华文中宋"/>
                <a:ea typeface="华文中宋"/>
                <a:cs typeface="华文中宋"/>
              </a:rPr>
              <a:t>航天班</a:t>
            </a:r>
            <a:r>
              <a:rPr lang="en-US" altLang="zh-CN" sz="1400" b="1">
                <a:solidFill>
                  <a:srgbClr val="000066"/>
                </a:solidFill>
                <a:latin typeface="华文中宋"/>
                <a:ea typeface="华文中宋"/>
                <a:cs typeface="华文中宋"/>
              </a:rPr>
              <a:t>”</a:t>
            </a:r>
            <a:r>
              <a:rPr lang="zh-CN" altLang="en-US" sz="1400" b="1">
                <a:solidFill>
                  <a:srgbClr val="000066"/>
                </a:solidFill>
                <a:latin typeface="华文中宋"/>
                <a:ea typeface="华文中宋"/>
                <a:cs typeface="华文中宋"/>
              </a:rPr>
              <a:t>，培养国防人才</a:t>
            </a:r>
            <a:endParaRPr lang="zh-CN" altLang="en-US" sz="1400" b="1">
              <a:solidFill>
                <a:srgbClr val="000066"/>
              </a:solidFill>
              <a:latin typeface="华文中宋"/>
              <a:ea typeface="华文中宋"/>
              <a:cs typeface="华文中宋"/>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21"/>
          <p:cNvSpPr/>
          <p:nvPr/>
        </p:nvSpPr>
        <p:spPr>
          <a:xfrm>
            <a:off x="1163638" y="0"/>
            <a:ext cx="6837362" cy="606425"/>
          </a:xfrm>
          <a:prstGeom prst="rect">
            <a:avLst/>
          </a:prstGeom>
          <a:noFill/>
          <a:ln w="9525">
            <a:noFill/>
          </a:ln>
        </p:spPr>
        <p:txBody>
          <a:bodyPr>
            <a:spAutoFit/>
          </a:bodyPr>
          <a:lstStyle/>
          <a:p>
            <a:pPr fontAlgn="auto">
              <a:lnSpc>
                <a:spcPct val="150000"/>
              </a:lnSpc>
              <a:spcBef>
                <a:spcPts val="0"/>
              </a:spcBef>
              <a:spcAft>
                <a:spcPts val="0"/>
              </a:spcAft>
              <a:buFont typeface="Arial" panose="020B0604020202020204" pitchFamily="34" charset="0"/>
              <a:buNone/>
              <a:defRPr/>
            </a:pPr>
            <a:r>
              <a:rPr lang="zh-CN" altLang="en-US" sz="2250" dirty="0">
                <a:solidFill>
                  <a:schemeClr val="bg1"/>
                </a:solidFill>
                <a:latin typeface="楷体" panose="02010609060101010101" pitchFamily="49" charset="-122"/>
                <a:ea typeface="楷体" panose="02010609060101010101" pitchFamily="49" charset="-122"/>
              </a:rPr>
              <a:t>（二）工程教育专业认证</a:t>
            </a:r>
            <a:endParaRPr lang="en-US" altLang="zh-CN" sz="2250">
              <a:solidFill>
                <a:schemeClr val="bg1"/>
              </a:solidFill>
              <a:latin typeface="楷体" panose="02010609060101010101" pitchFamily="49" charset="-122"/>
              <a:ea typeface="楷体" panose="02010609060101010101" pitchFamily="49" charset="-122"/>
            </a:endParaRPr>
          </a:p>
        </p:txBody>
      </p:sp>
      <p:sp>
        <p:nvSpPr>
          <p:cNvPr id="7" name="矩形 6"/>
          <p:cNvSpPr/>
          <p:nvPr/>
        </p:nvSpPr>
        <p:spPr>
          <a:xfrm>
            <a:off x="0" y="-14288"/>
            <a:ext cx="9144000" cy="790576"/>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1" name="直接连接符 10"/>
          <p:cNvCxnSpPr/>
          <p:nvPr/>
        </p:nvCxnSpPr>
        <p:spPr>
          <a:xfrm>
            <a:off x="0" y="787400"/>
            <a:ext cx="9144000" cy="1588"/>
          </a:xfrm>
          <a:prstGeom prst="line">
            <a:avLst/>
          </a:prstGeom>
          <a:noFill/>
          <a:ln w="9525" cap="flat" cmpd="sng" algn="ctr">
            <a:solidFill>
              <a:srgbClr val="8064A2"/>
            </a:solidFill>
            <a:prstDash val="solid"/>
          </a:ln>
          <a:effectLst/>
        </p:spPr>
        <p:style>
          <a:lnRef idx="1">
            <a:schemeClr val="accent4"/>
          </a:lnRef>
          <a:fillRef idx="0">
            <a:schemeClr val="accent4"/>
          </a:fillRef>
          <a:effectRef idx="0">
            <a:schemeClr val="accent4"/>
          </a:effectRef>
          <a:fontRef idx="minor">
            <a:schemeClr val="tx1"/>
          </a:fontRef>
        </p:style>
      </p:cxnSp>
      <p:sp>
        <p:nvSpPr>
          <p:cNvPr id="12" name="矩形 11"/>
          <p:cNvSpPr/>
          <p:nvPr/>
        </p:nvSpPr>
        <p:spPr>
          <a:xfrm rot="10800000">
            <a:off x="0" y="4778375"/>
            <a:ext cx="9144000" cy="358775"/>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标题 1"/>
          <p:cNvSpPr txBox="1"/>
          <p:nvPr/>
        </p:nvSpPr>
        <p:spPr>
          <a:xfrm>
            <a:off x="0" y="844550"/>
            <a:ext cx="3086100" cy="604838"/>
          </a:xfrm>
          <a:prstGeom prst="rect">
            <a:avLst/>
          </a:prstGeom>
        </p:spPr>
        <p:txBody>
          <a:bodyPr lIns="68580" tIns="34290" rIns="68580" bIns="34290" anchor="ctr">
            <a:normAutofit/>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避免工程教育科学化倾向</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sp>
        <p:nvSpPr>
          <p:cNvPr id="10" name="标题 1"/>
          <p:cNvSpPr txBox="1"/>
          <p:nvPr/>
        </p:nvSpPr>
        <p:spPr>
          <a:xfrm>
            <a:off x="107950" y="842963"/>
            <a:ext cx="1827213" cy="542925"/>
          </a:xfrm>
          <a:prstGeom prst="rect">
            <a:avLst/>
          </a:prstGeom>
        </p:spPr>
        <p:txBody>
          <a:bodyPr lIns="68580" tIns="34290" rIns="68580" bIns="34290" anchor="ctr">
            <a:normAutofit/>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产教融合</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sp>
        <p:nvSpPr>
          <p:cNvPr id="44" name="矩形 43"/>
          <p:cNvSpPr/>
          <p:nvPr/>
        </p:nvSpPr>
        <p:spPr>
          <a:xfrm>
            <a:off x="468313" y="987425"/>
            <a:ext cx="2590800" cy="5048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zh-CN" altLang="en-US"/>
          </a:p>
        </p:txBody>
      </p:sp>
      <p:sp>
        <p:nvSpPr>
          <p:cNvPr id="45" name="标题 1"/>
          <p:cNvSpPr txBox="1"/>
          <p:nvPr/>
        </p:nvSpPr>
        <p:spPr>
          <a:xfrm>
            <a:off x="611188" y="987425"/>
            <a:ext cx="2305050" cy="469900"/>
          </a:xfrm>
          <a:prstGeom prst="rect">
            <a:avLst/>
          </a:prstGeom>
        </p:spPr>
        <p:txBody>
          <a:bodyPr lIns="68580" tIns="34290" rIns="68580" bIns="34290" anchor="ctr">
            <a:normAutofit/>
          </a:bodyPr>
          <a:lstStyle/>
          <a:p>
            <a:pPr algn="ctr" fontAlgn="auto">
              <a:spcAft>
                <a:spcPts val="0"/>
              </a:spcAft>
              <a:defRPr/>
            </a:pPr>
            <a:r>
              <a:rPr lang="zh-CN" altLang="en-US" b="1" dirty="0">
                <a:solidFill>
                  <a:srgbClr val="000066"/>
                </a:solidFill>
                <a:latin typeface="华文中宋" panose="02010600040101010101" pitchFamily="2" charset="-122"/>
                <a:ea typeface="华文中宋" panose="02010600040101010101" pitchFamily="2" charset="-122"/>
                <a:cs typeface="+mj-cs"/>
              </a:rPr>
              <a:t>行业学院</a:t>
            </a:r>
            <a:endParaRPr lang="zh-CN" altLang="en-US" b="1" dirty="0">
              <a:solidFill>
                <a:srgbClr val="000066"/>
              </a:solidFill>
              <a:latin typeface="华文中宋" panose="02010600040101010101" pitchFamily="2" charset="-122"/>
              <a:ea typeface="华文中宋" panose="02010600040101010101" pitchFamily="2" charset="-122"/>
              <a:cs typeface="+mj-cs"/>
            </a:endParaRPr>
          </a:p>
        </p:txBody>
      </p:sp>
      <p:pic>
        <p:nvPicPr>
          <p:cNvPr id="532491" name="图片 1" descr="DSC_8060"/>
          <p:cNvPicPr>
            <a:picLocks noChangeAspect="1" noChangeArrowheads="1"/>
          </p:cNvPicPr>
          <p:nvPr/>
        </p:nvPicPr>
        <p:blipFill>
          <a:blip r:embed="rId1"/>
          <a:srcRect l="6120" r="8205"/>
          <a:stretch>
            <a:fillRect/>
          </a:stretch>
        </p:blipFill>
        <p:spPr bwMode="auto">
          <a:xfrm>
            <a:off x="349250" y="1934845"/>
            <a:ext cx="2736850" cy="1698625"/>
          </a:xfrm>
          <a:prstGeom prst="rect">
            <a:avLst/>
          </a:prstGeom>
          <a:noFill/>
          <a:ln w="9525">
            <a:noFill/>
            <a:miter lim="800000"/>
            <a:headEnd/>
            <a:tailEnd/>
          </a:ln>
        </p:spPr>
      </p:pic>
      <p:sp>
        <p:nvSpPr>
          <p:cNvPr id="532492" name="矩形 4"/>
          <p:cNvSpPr>
            <a:spLocks noChangeArrowheads="1"/>
          </p:cNvSpPr>
          <p:nvPr/>
        </p:nvSpPr>
        <p:spPr bwMode="auto">
          <a:xfrm>
            <a:off x="1008698" y="3927158"/>
            <a:ext cx="1509712" cy="282575"/>
          </a:xfrm>
          <a:prstGeom prst="rect">
            <a:avLst/>
          </a:prstGeom>
          <a:noFill/>
          <a:ln w="9525">
            <a:noFill/>
            <a:miter lim="800000"/>
          </a:ln>
        </p:spPr>
        <p:txBody>
          <a:bodyPr wrap="none" lIns="69741" tIns="34871" rIns="69741" bIns="34871">
            <a:spAutoFit/>
          </a:bodyPr>
          <a:lstStyle/>
          <a:p>
            <a:r>
              <a:rPr lang="zh-CN" altLang="zh-CN" sz="1400" b="1" dirty="0">
                <a:solidFill>
                  <a:srgbClr val="000066"/>
                </a:solidFill>
                <a:latin typeface="华文中宋"/>
                <a:ea typeface="华文中宋"/>
                <a:cs typeface="华文中宋"/>
              </a:rPr>
              <a:t>中兴通讯</a:t>
            </a:r>
            <a:r>
              <a:rPr lang="en-US" altLang="zh-CN" sz="1400" b="1" dirty="0">
                <a:solidFill>
                  <a:srgbClr val="000066"/>
                </a:solidFill>
                <a:latin typeface="华文中宋"/>
                <a:ea typeface="华文中宋"/>
                <a:cs typeface="华文中宋"/>
              </a:rPr>
              <a:t>ICT</a:t>
            </a:r>
            <a:r>
              <a:rPr lang="zh-CN" altLang="zh-CN" sz="1400" b="1" dirty="0">
                <a:solidFill>
                  <a:srgbClr val="000066"/>
                </a:solidFill>
                <a:latin typeface="华文中宋"/>
                <a:ea typeface="华文中宋"/>
                <a:cs typeface="华文中宋"/>
              </a:rPr>
              <a:t>学院</a:t>
            </a:r>
            <a:endParaRPr lang="zh-CN" altLang="en-US" sz="1400" dirty="0">
              <a:solidFill>
                <a:srgbClr val="000066"/>
              </a:solidFill>
              <a:latin typeface="华文中宋"/>
              <a:ea typeface="华文中宋"/>
              <a:cs typeface="华文中宋"/>
            </a:endParaRPr>
          </a:p>
        </p:txBody>
      </p:sp>
      <p:sp>
        <p:nvSpPr>
          <p:cNvPr id="532494" name="矩形 7"/>
          <p:cNvSpPr>
            <a:spLocks noChangeArrowheads="1"/>
          </p:cNvSpPr>
          <p:nvPr/>
        </p:nvSpPr>
        <p:spPr bwMode="auto">
          <a:xfrm>
            <a:off x="3790454" y="3927460"/>
            <a:ext cx="1929130" cy="283845"/>
          </a:xfrm>
          <a:prstGeom prst="rect">
            <a:avLst/>
          </a:prstGeom>
          <a:noFill/>
          <a:ln w="9525">
            <a:noFill/>
            <a:miter lim="800000"/>
          </a:ln>
        </p:spPr>
        <p:txBody>
          <a:bodyPr wrap="none" lIns="69741" tIns="34871" rIns="69741" bIns="34871">
            <a:spAutoFit/>
          </a:bodyPr>
          <a:lstStyle/>
          <a:p>
            <a:r>
              <a:rPr lang="zh-CN" altLang="en-US" sz="1400" b="1" dirty="0">
                <a:solidFill>
                  <a:srgbClr val="000066"/>
                </a:solidFill>
                <a:latin typeface="华文中宋"/>
                <a:ea typeface="华文中宋"/>
                <a:cs typeface="华文中宋"/>
              </a:rPr>
              <a:t>龙建国际工程管理学院</a:t>
            </a:r>
            <a:endParaRPr lang="zh-CN" altLang="en-US" sz="1400" b="1" dirty="0">
              <a:solidFill>
                <a:srgbClr val="000066"/>
              </a:solidFill>
              <a:latin typeface="华文中宋"/>
              <a:ea typeface="华文中宋"/>
              <a:cs typeface="华文中宋"/>
            </a:endParaRPr>
          </a:p>
        </p:txBody>
      </p:sp>
      <p:pic>
        <p:nvPicPr>
          <p:cNvPr id="532499" name="Picture 1" descr="G:\加字母logo.png"/>
          <p:cNvPicPr>
            <a:picLocks noChangeAspect="1" noChangeArrowheads="1"/>
          </p:cNvPicPr>
          <p:nvPr/>
        </p:nvPicPr>
        <p:blipFill>
          <a:blip r:embed="rId2"/>
          <a:srcRect/>
          <a:stretch>
            <a:fillRect/>
          </a:stretch>
        </p:blipFill>
        <p:spPr bwMode="auto">
          <a:xfrm>
            <a:off x="179388" y="180975"/>
            <a:ext cx="647700" cy="520700"/>
          </a:xfrm>
          <a:prstGeom prst="rect">
            <a:avLst/>
          </a:prstGeom>
          <a:noFill/>
          <a:ln w="9525">
            <a:noFill/>
            <a:miter lim="800000"/>
            <a:headEnd/>
            <a:tailEnd/>
          </a:ln>
        </p:spPr>
      </p:pic>
      <p:sp>
        <p:nvSpPr>
          <p:cNvPr id="21" name="矩形 20"/>
          <p:cNvSpPr/>
          <p:nvPr/>
        </p:nvSpPr>
        <p:spPr>
          <a:xfrm>
            <a:off x="6358255" y="1094740"/>
            <a:ext cx="2286000" cy="188341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solidFill>
                <a:srgbClr val="FF0000"/>
              </a:solidFill>
            </a:endParaRPr>
          </a:p>
        </p:txBody>
      </p:sp>
      <p:sp>
        <p:nvSpPr>
          <p:cNvPr id="22" name="矩形 7"/>
          <p:cNvSpPr>
            <a:spLocks noChangeArrowheads="1"/>
          </p:cNvSpPr>
          <p:nvPr/>
        </p:nvSpPr>
        <p:spPr bwMode="auto">
          <a:xfrm>
            <a:off x="6500826" y="1000114"/>
            <a:ext cx="2000264" cy="2312670"/>
          </a:xfrm>
          <a:prstGeom prst="rect">
            <a:avLst/>
          </a:prstGeom>
          <a:noFill/>
          <a:ln w="9525">
            <a:noFill/>
            <a:miter lim="800000"/>
          </a:ln>
        </p:spPr>
        <p:txBody>
          <a:bodyPr wrap="square" lIns="69741" tIns="34871" rIns="69741" bIns="34871">
            <a:spAutoFit/>
          </a:bodyPr>
          <a:lstStyle/>
          <a:p>
            <a:pPr>
              <a:lnSpc>
                <a:spcPts val="2500"/>
              </a:lnSpc>
            </a:pPr>
            <a:r>
              <a:rPr lang="zh-CN" altLang="zh-CN" sz="1400" b="1" dirty="0" smtClean="0">
                <a:solidFill>
                  <a:srgbClr val="000066"/>
                </a:solidFill>
                <a:latin typeface="华文中宋"/>
                <a:ea typeface="华文中宋"/>
                <a:cs typeface="华文中宋"/>
              </a:rPr>
              <a:t>中兴通讯</a:t>
            </a:r>
            <a:r>
              <a:rPr lang="en-US" altLang="zh-CN" sz="1400" b="1" dirty="0" smtClean="0">
                <a:solidFill>
                  <a:srgbClr val="000066"/>
                </a:solidFill>
                <a:latin typeface="华文中宋"/>
                <a:ea typeface="华文中宋"/>
                <a:cs typeface="华文中宋"/>
              </a:rPr>
              <a:t>ICT</a:t>
            </a:r>
            <a:r>
              <a:rPr lang="zh-CN" altLang="zh-CN" sz="1400" b="1" dirty="0" smtClean="0">
                <a:solidFill>
                  <a:srgbClr val="000066"/>
                </a:solidFill>
                <a:latin typeface="华文中宋"/>
                <a:ea typeface="华文中宋"/>
                <a:cs typeface="华文中宋"/>
              </a:rPr>
              <a:t>学院</a:t>
            </a:r>
            <a:endParaRPr lang="en-US" altLang="zh-CN" sz="1400" b="1" dirty="0" smtClean="0">
              <a:solidFill>
                <a:srgbClr val="000066"/>
              </a:solidFill>
              <a:latin typeface="华文中宋"/>
              <a:ea typeface="华文中宋"/>
              <a:cs typeface="华文中宋"/>
            </a:endParaRPr>
          </a:p>
          <a:p>
            <a:pPr>
              <a:lnSpc>
                <a:spcPts val="2500"/>
              </a:lnSpc>
            </a:pPr>
            <a:r>
              <a:rPr lang="zh-CN" altLang="zh-CN" sz="1400" b="1" dirty="0" smtClean="0">
                <a:solidFill>
                  <a:srgbClr val="000066"/>
                </a:solidFill>
                <a:latin typeface="华文中宋"/>
                <a:ea typeface="华文中宋"/>
                <a:cs typeface="华文中宋"/>
              </a:rPr>
              <a:t>龙建国际工程管理学院</a:t>
            </a:r>
            <a:endParaRPr lang="zh-CN" altLang="en-US" sz="1400" dirty="0" smtClean="0">
              <a:solidFill>
                <a:srgbClr val="000066"/>
              </a:solidFill>
              <a:latin typeface="华文中宋"/>
              <a:ea typeface="华文中宋"/>
              <a:cs typeface="华文中宋"/>
            </a:endParaRPr>
          </a:p>
          <a:p>
            <a:pPr>
              <a:lnSpc>
                <a:spcPts val="2500"/>
              </a:lnSpc>
            </a:pPr>
            <a:r>
              <a:rPr lang="zh-CN" altLang="en-US" sz="1400" b="1" dirty="0" smtClean="0">
                <a:solidFill>
                  <a:srgbClr val="000066"/>
                </a:solidFill>
                <a:latin typeface="华文中宋"/>
                <a:ea typeface="华文中宋"/>
                <a:cs typeface="华文中宋"/>
              </a:rPr>
              <a:t>智能</a:t>
            </a:r>
            <a:r>
              <a:rPr lang="zh-CN" altLang="en-US" sz="1400" b="1" dirty="0">
                <a:solidFill>
                  <a:srgbClr val="000066"/>
                </a:solidFill>
                <a:latin typeface="华文中宋"/>
                <a:ea typeface="华文中宋"/>
                <a:cs typeface="华文中宋"/>
              </a:rPr>
              <a:t>交通</a:t>
            </a:r>
            <a:r>
              <a:rPr lang="zh-CN" altLang="zh-CN" sz="1400" b="1" dirty="0" smtClean="0">
                <a:solidFill>
                  <a:srgbClr val="000066"/>
                </a:solidFill>
                <a:latin typeface="华文中宋"/>
                <a:ea typeface="华文中宋"/>
                <a:cs typeface="华文中宋"/>
              </a:rPr>
              <a:t>学院</a:t>
            </a:r>
            <a:endParaRPr lang="en-US" altLang="zh-CN" sz="1400" b="1" dirty="0" smtClean="0">
              <a:solidFill>
                <a:srgbClr val="000066"/>
              </a:solidFill>
              <a:latin typeface="华文中宋"/>
              <a:ea typeface="华文中宋"/>
              <a:cs typeface="华文中宋"/>
            </a:endParaRPr>
          </a:p>
          <a:p>
            <a:pPr>
              <a:lnSpc>
                <a:spcPts val="2500"/>
              </a:lnSpc>
            </a:pPr>
            <a:r>
              <a:rPr lang="zh-CN" altLang="en-US" sz="1400" b="1" dirty="0" smtClean="0">
                <a:solidFill>
                  <a:srgbClr val="000066"/>
                </a:solidFill>
                <a:latin typeface="华文中宋"/>
                <a:ea typeface="华文中宋"/>
                <a:cs typeface="华文中宋"/>
              </a:rPr>
              <a:t>信息与智能控制学院</a:t>
            </a:r>
            <a:endParaRPr lang="en-US" altLang="zh-CN" sz="1400" b="1" dirty="0" smtClean="0">
              <a:solidFill>
                <a:srgbClr val="000066"/>
              </a:solidFill>
              <a:latin typeface="华文中宋"/>
              <a:ea typeface="华文中宋"/>
              <a:cs typeface="华文中宋"/>
            </a:endParaRPr>
          </a:p>
          <a:p>
            <a:pPr>
              <a:lnSpc>
                <a:spcPts val="2500"/>
              </a:lnSpc>
            </a:pPr>
            <a:r>
              <a:rPr lang="zh-CN" altLang="en-US" sz="1400" b="1" dirty="0" smtClean="0">
                <a:solidFill>
                  <a:srgbClr val="000066"/>
                </a:solidFill>
                <a:latin typeface="华文中宋"/>
                <a:ea typeface="华文中宋"/>
                <a:cs typeface="华文中宋"/>
              </a:rPr>
              <a:t>新道用友创新创业学院航天</a:t>
            </a:r>
            <a:r>
              <a:rPr lang="zh-CN" altLang="en-US" sz="1400" b="1" dirty="0" smtClean="0">
                <a:solidFill>
                  <a:srgbClr val="000066"/>
                </a:solidFill>
                <a:latin typeface="华文中宋"/>
                <a:ea typeface="华文中宋"/>
                <a:cs typeface="华文中宋"/>
                <a:sym typeface="+mn-ea"/>
              </a:rPr>
              <a:t>智慧城市研究院</a:t>
            </a:r>
            <a:endParaRPr lang="en-US" altLang="zh-CN" sz="1400" b="1" dirty="0" smtClean="0">
              <a:solidFill>
                <a:srgbClr val="000066"/>
              </a:solidFill>
              <a:latin typeface="华文中宋"/>
              <a:ea typeface="华文中宋"/>
              <a:cs typeface="华文中宋"/>
            </a:endParaRPr>
          </a:p>
          <a:p>
            <a:pPr>
              <a:lnSpc>
                <a:spcPts val="2500"/>
              </a:lnSpc>
            </a:pPr>
            <a:endParaRPr lang="en-US" altLang="zh-CN" sz="1400" b="1" dirty="0" smtClean="0">
              <a:solidFill>
                <a:srgbClr val="000066"/>
              </a:solidFill>
              <a:latin typeface="华文中宋"/>
              <a:ea typeface="华文中宋"/>
              <a:cs typeface="华文中宋"/>
            </a:endParaRPr>
          </a:p>
        </p:txBody>
      </p:sp>
      <p:sp>
        <p:nvSpPr>
          <p:cNvPr id="26" name="矩形 25"/>
          <p:cNvSpPr/>
          <p:nvPr/>
        </p:nvSpPr>
        <p:spPr>
          <a:xfrm>
            <a:off x="6357950" y="3000378"/>
            <a:ext cx="2286016" cy="157163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27" name="矩形 7"/>
          <p:cNvSpPr>
            <a:spLocks noChangeArrowheads="1"/>
          </p:cNvSpPr>
          <p:nvPr/>
        </p:nvSpPr>
        <p:spPr bwMode="auto">
          <a:xfrm>
            <a:off x="6500826" y="2928940"/>
            <a:ext cx="2143140" cy="1350645"/>
          </a:xfrm>
          <a:prstGeom prst="rect">
            <a:avLst/>
          </a:prstGeom>
          <a:noFill/>
          <a:ln w="9525">
            <a:noFill/>
            <a:miter lim="800000"/>
          </a:ln>
        </p:spPr>
        <p:txBody>
          <a:bodyPr wrap="square" lIns="69741" tIns="34871" rIns="69741" bIns="34871">
            <a:spAutoFit/>
          </a:bodyPr>
          <a:lstStyle/>
          <a:p>
            <a:pPr>
              <a:lnSpc>
                <a:spcPts val="2500"/>
              </a:lnSpc>
            </a:pPr>
            <a:r>
              <a:rPr lang="zh-CN" altLang="en-US" sz="1400" b="1" dirty="0" smtClean="0">
                <a:solidFill>
                  <a:srgbClr val="000066"/>
                </a:solidFill>
                <a:latin typeface="华文中宋"/>
                <a:ea typeface="华文中宋"/>
                <a:cs typeface="华文中宋"/>
              </a:rPr>
              <a:t>智能制造学院</a:t>
            </a:r>
            <a:endParaRPr lang="en-US" altLang="zh-CN" sz="1400" b="1" dirty="0" smtClean="0">
              <a:solidFill>
                <a:srgbClr val="000066"/>
              </a:solidFill>
              <a:latin typeface="华文中宋"/>
              <a:ea typeface="华文中宋"/>
              <a:cs typeface="华文中宋"/>
            </a:endParaRPr>
          </a:p>
          <a:p>
            <a:pPr>
              <a:lnSpc>
                <a:spcPts val="2500"/>
              </a:lnSpc>
            </a:pPr>
            <a:r>
              <a:rPr lang="zh-CN" altLang="en-US" sz="1400" b="1" dirty="0" smtClean="0">
                <a:solidFill>
                  <a:srgbClr val="000066"/>
                </a:solidFill>
                <a:latin typeface="华文中宋"/>
                <a:ea typeface="华文中宋"/>
                <a:cs typeface="华文中宋"/>
              </a:rPr>
              <a:t>高分子材料学院</a:t>
            </a:r>
            <a:endParaRPr lang="en-US" altLang="zh-CN" sz="1400" b="1" dirty="0" smtClean="0">
              <a:solidFill>
                <a:srgbClr val="000066"/>
              </a:solidFill>
              <a:latin typeface="华文中宋"/>
              <a:ea typeface="华文中宋"/>
              <a:cs typeface="华文中宋"/>
            </a:endParaRPr>
          </a:p>
          <a:p>
            <a:pPr>
              <a:lnSpc>
                <a:spcPts val="2500"/>
              </a:lnSpc>
            </a:pPr>
            <a:r>
              <a:rPr lang="zh-CN" altLang="en-US" sz="1400" b="1" dirty="0" smtClean="0">
                <a:solidFill>
                  <a:srgbClr val="000066"/>
                </a:solidFill>
                <a:latin typeface="华文中宋"/>
                <a:ea typeface="华文中宋"/>
                <a:cs typeface="华文中宋"/>
              </a:rPr>
              <a:t>智能装备与系统集成学院曙光大数据学院</a:t>
            </a:r>
            <a:endParaRPr lang="zh-CN" altLang="en-US" sz="1400" b="1" dirty="0">
              <a:solidFill>
                <a:srgbClr val="000066"/>
              </a:solidFill>
              <a:latin typeface="华文中宋"/>
              <a:ea typeface="华文中宋"/>
              <a:cs typeface="华文中宋"/>
            </a:endParaRPr>
          </a:p>
        </p:txBody>
      </p:sp>
      <p:pic>
        <p:nvPicPr>
          <p:cNvPr id="552973" name="Picture 13" descr="http://www.hljit.edu.cn/UploadFiles/20165/201605131328534487.jpg"/>
          <p:cNvPicPr>
            <a:picLocks noChangeAspect="1" noChangeArrowheads="1"/>
          </p:cNvPicPr>
          <p:nvPr/>
        </p:nvPicPr>
        <p:blipFill>
          <a:blip r:embed="rId3"/>
          <a:srcRect t="2303" r="15492" b="3288"/>
          <a:stretch>
            <a:fillRect/>
          </a:stretch>
        </p:blipFill>
        <p:spPr bwMode="auto">
          <a:xfrm>
            <a:off x="3362325" y="1934845"/>
            <a:ext cx="2638425" cy="168021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21"/>
          <p:cNvSpPr/>
          <p:nvPr/>
        </p:nvSpPr>
        <p:spPr>
          <a:xfrm>
            <a:off x="1163638" y="0"/>
            <a:ext cx="6837362" cy="606425"/>
          </a:xfrm>
          <a:prstGeom prst="rect">
            <a:avLst/>
          </a:prstGeom>
          <a:noFill/>
          <a:ln w="9525">
            <a:noFill/>
          </a:ln>
        </p:spPr>
        <p:txBody>
          <a:bodyPr>
            <a:spAutoFit/>
          </a:bodyPr>
          <a:lstStyle/>
          <a:p>
            <a:pPr fontAlgn="auto">
              <a:lnSpc>
                <a:spcPct val="150000"/>
              </a:lnSpc>
              <a:spcBef>
                <a:spcPts val="0"/>
              </a:spcBef>
              <a:spcAft>
                <a:spcPts val="0"/>
              </a:spcAft>
              <a:buFont typeface="Arial" panose="020B0604020202020204" pitchFamily="34" charset="0"/>
              <a:buNone/>
              <a:defRPr/>
            </a:pPr>
            <a:r>
              <a:rPr lang="zh-CN" altLang="en-US" sz="2250" dirty="0">
                <a:solidFill>
                  <a:schemeClr val="bg1"/>
                </a:solidFill>
                <a:latin typeface="楷体" panose="02010609060101010101" pitchFamily="49" charset="-122"/>
                <a:ea typeface="楷体" panose="02010609060101010101" pitchFamily="49" charset="-122"/>
              </a:rPr>
              <a:t>（二）工程教育专业认证</a:t>
            </a:r>
            <a:endParaRPr lang="en-US" altLang="zh-CN" sz="2250">
              <a:solidFill>
                <a:schemeClr val="bg1"/>
              </a:solidFill>
              <a:latin typeface="楷体" panose="02010609060101010101" pitchFamily="49" charset="-122"/>
              <a:ea typeface="楷体" panose="02010609060101010101" pitchFamily="49" charset="-122"/>
            </a:endParaRPr>
          </a:p>
        </p:txBody>
      </p:sp>
      <p:sp>
        <p:nvSpPr>
          <p:cNvPr id="7" name="矩形 6"/>
          <p:cNvSpPr/>
          <p:nvPr/>
        </p:nvSpPr>
        <p:spPr>
          <a:xfrm>
            <a:off x="0" y="-14288"/>
            <a:ext cx="9144000" cy="790576"/>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1" name="直接连接符 10"/>
          <p:cNvCxnSpPr/>
          <p:nvPr/>
        </p:nvCxnSpPr>
        <p:spPr>
          <a:xfrm>
            <a:off x="0" y="787400"/>
            <a:ext cx="9144000" cy="1588"/>
          </a:xfrm>
          <a:prstGeom prst="line">
            <a:avLst/>
          </a:prstGeom>
          <a:noFill/>
          <a:ln w="9525" cap="flat" cmpd="sng" algn="ctr">
            <a:solidFill>
              <a:srgbClr val="8064A2"/>
            </a:solidFill>
            <a:prstDash val="solid"/>
          </a:ln>
          <a:effectLst/>
        </p:spPr>
        <p:style>
          <a:lnRef idx="1">
            <a:schemeClr val="accent4"/>
          </a:lnRef>
          <a:fillRef idx="0">
            <a:schemeClr val="accent4"/>
          </a:fillRef>
          <a:effectRef idx="0">
            <a:schemeClr val="accent4"/>
          </a:effectRef>
          <a:fontRef idx="minor">
            <a:schemeClr val="tx1"/>
          </a:fontRef>
        </p:style>
      </p:cxnSp>
      <p:sp>
        <p:nvSpPr>
          <p:cNvPr id="12" name="矩形 11"/>
          <p:cNvSpPr/>
          <p:nvPr/>
        </p:nvSpPr>
        <p:spPr>
          <a:xfrm rot="10800000">
            <a:off x="0" y="4778375"/>
            <a:ext cx="9144000" cy="358775"/>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标题 1"/>
          <p:cNvSpPr txBox="1"/>
          <p:nvPr/>
        </p:nvSpPr>
        <p:spPr>
          <a:xfrm>
            <a:off x="0" y="844550"/>
            <a:ext cx="3086100" cy="604838"/>
          </a:xfrm>
          <a:prstGeom prst="rect">
            <a:avLst/>
          </a:prstGeom>
        </p:spPr>
        <p:txBody>
          <a:bodyPr lIns="68580" tIns="34290" rIns="68580" bIns="34290" anchor="ctr">
            <a:normAutofit fontScale="97500"/>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避免工程教育科学化倾向</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sp>
        <p:nvSpPr>
          <p:cNvPr id="10" name="标题 1"/>
          <p:cNvSpPr txBox="1"/>
          <p:nvPr/>
        </p:nvSpPr>
        <p:spPr>
          <a:xfrm>
            <a:off x="107950" y="842963"/>
            <a:ext cx="1827213" cy="542925"/>
          </a:xfrm>
          <a:prstGeom prst="rect">
            <a:avLst/>
          </a:prstGeom>
        </p:spPr>
        <p:txBody>
          <a:bodyPr lIns="68580" tIns="34290" rIns="68580" bIns="34290" anchor="ctr">
            <a:normAutofit fontScale="97500"/>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产教融合</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sp>
        <p:nvSpPr>
          <p:cNvPr id="44" name="矩形 43"/>
          <p:cNvSpPr/>
          <p:nvPr/>
        </p:nvSpPr>
        <p:spPr>
          <a:xfrm>
            <a:off x="468313" y="987425"/>
            <a:ext cx="2590800" cy="5048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zh-CN" altLang="en-US"/>
          </a:p>
        </p:txBody>
      </p:sp>
      <p:sp>
        <p:nvSpPr>
          <p:cNvPr id="45" name="标题 1"/>
          <p:cNvSpPr txBox="1"/>
          <p:nvPr/>
        </p:nvSpPr>
        <p:spPr>
          <a:xfrm>
            <a:off x="611188" y="987425"/>
            <a:ext cx="2305050" cy="469900"/>
          </a:xfrm>
          <a:prstGeom prst="rect">
            <a:avLst/>
          </a:prstGeom>
        </p:spPr>
        <p:txBody>
          <a:bodyPr lIns="68580" tIns="34290" rIns="68580" bIns="34290" anchor="ctr">
            <a:normAutofit fontScale="97500"/>
          </a:bodyPr>
          <a:lstStyle/>
          <a:p>
            <a:pPr algn="ctr" fontAlgn="auto">
              <a:spcAft>
                <a:spcPts val="0"/>
              </a:spcAft>
              <a:defRPr/>
            </a:pPr>
            <a:r>
              <a:rPr lang="zh-CN" altLang="en-US" b="1" dirty="0">
                <a:solidFill>
                  <a:srgbClr val="000066"/>
                </a:solidFill>
                <a:latin typeface="华文中宋" panose="02010600040101010101" pitchFamily="2" charset="-122"/>
                <a:ea typeface="华文中宋" panose="02010600040101010101" pitchFamily="2" charset="-122"/>
                <a:cs typeface="+mj-cs"/>
              </a:rPr>
              <a:t>校内外实践基地</a:t>
            </a:r>
            <a:endParaRPr lang="zh-CN" altLang="en-US" b="1" dirty="0">
              <a:solidFill>
                <a:srgbClr val="000066"/>
              </a:solidFill>
              <a:latin typeface="华文中宋" panose="02010600040101010101" pitchFamily="2" charset="-122"/>
              <a:ea typeface="华文中宋" panose="02010600040101010101" pitchFamily="2" charset="-122"/>
              <a:cs typeface="+mj-cs"/>
            </a:endParaRPr>
          </a:p>
        </p:txBody>
      </p:sp>
      <p:sp>
        <p:nvSpPr>
          <p:cNvPr id="531467" name="矩形 10"/>
          <p:cNvSpPr>
            <a:spLocks noChangeArrowheads="1"/>
          </p:cNvSpPr>
          <p:nvPr/>
        </p:nvSpPr>
        <p:spPr bwMode="auto">
          <a:xfrm>
            <a:off x="4572000" y="1276350"/>
            <a:ext cx="3851275" cy="338138"/>
          </a:xfrm>
          <a:prstGeom prst="rect">
            <a:avLst/>
          </a:prstGeom>
          <a:noFill/>
          <a:ln w="9525">
            <a:noFill/>
            <a:miter lim="800000"/>
          </a:ln>
        </p:spPr>
        <p:txBody>
          <a:bodyPr>
            <a:spAutoFit/>
          </a:bodyPr>
          <a:lstStyle/>
          <a:p>
            <a:pPr algn="ctr"/>
            <a:r>
              <a:rPr lang="zh-CN" altLang="en-US" sz="1600" b="1">
                <a:solidFill>
                  <a:srgbClr val="FF0000"/>
                </a:solidFill>
                <a:latin typeface="华文中宋"/>
                <a:ea typeface="华文中宋"/>
                <a:cs typeface="华文中宋"/>
              </a:rPr>
              <a:t>国家级工程实践教育中心</a:t>
            </a:r>
            <a:endParaRPr lang="zh-CN" altLang="en-US" sz="1600" b="1">
              <a:latin typeface="华文中宋"/>
              <a:ea typeface="华文中宋"/>
              <a:cs typeface="华文中宋"/>
            </a:endParaRPr>
          </a:p>
        </p:txBody>
      </p:sp>
      <p:sp>
        <p:nvSpPr>
          <p:cNvPr id="53" name="Rectangle 5"/>
          <p:cNvSpPr>
            <a:spLocks noChangeArrowheads="1"/>
          </p:cNvSpPr>
          <p:nvPr/>
        </p:nvSpPr>
        <p:spPr bwMode="gray">
          <a:xfrm>
            <a:off x="1979613" y="1995488"/>
            <a:ext cx="2376487" cy="1296987"/>
          </a:xfrm>
          <a:prstGeom prst="rect">
            <a:avLst/>
          </a:prstGeom>
          <a:gradFill rotWithShape="1">
            <a:gsLst>
              <a:gs pos="0">
                <a:srgbClr val="FFFFFF"/>
              </a:gs>
              <a:gs pos="100000">
                <a:srgbClr val="EAEAEA"/>
              </a:gs>
            </a:gsLst>
            <a:lin ang="5400000" scaled="1"/>
          </a:gradFill>
          <a:ln w="12700">
            <a:solidFill>
              <a:srgbClr val="C0C0C0"/>
            </a:solidFill>
            <a:miter lim="800000"/>
          </a:ln>
        </p:spPr>
        <p:txBody>
          <a:bodyPr lIns="108000" tIns="108000" rIns="144000" bIns="72000"/>
          <a:lstStyle/>
          <a:p>
            <a:pPr marL="190500" indent="-190500" fontAlgn="auto">
              <a:lnSpc>
                <a:spcPct val="95000"/>
              </a:lnSpc>
              <a:spcBef>
                <a:spcPts val="0"/>
              </a:spcBef>
              <a:spcAft>
                <a:spcPct val="40000"/>
              </a:spcAft>
              <a:buClr>
                <a:srgbClr val="292929"/>
              </a:buClr>
              <a:buFont typeface="Wingdings" panose="05000000000000000000" pitchFamily="2" charset="2"/>
              <a:buChar char="§"/>
              <a:defRPr/>
            </a:pPr>
            <a:r>
              <a:rPr lang="zh-CN" altLang="en-US" sz="1400" b="1" kern="0" noProof="1">
                <a:solidFill>
                  <a:srgbClr val="000066"/>
                </a:solidFill>
                <a:latin typeface="华文中宋" panose="02010600040101010101" pitchFamily="2" charset="-122"/>
                <a:ea typeface="华文中宋" panose="02010600040101010101" pitchFamily="2" charset="-122"/>
              </a:rPr>
              <a:t>土木与建筑工程学院</a:t>
            </a:r>
            <a:endParaRPr lang="zh-CN" altLang="en-US" sz="1400" b="1" kern="0" noProof="1">
              <a:solidFill>
                <a:srgbClr val="000066"/>
              </a:solidFill>
              <a:latin typeface="华文中宋" panose="02010600040101010101" pitchFamily="2" charset="-122"/>
              <a:ea typeface="华文中宋" panose="02010600040101010101" pitchFamily="2" charset="-122"/>
            </a:endParaRPr>
          </a:p>
          <a:p>
            <a:pPr marL="190500" indent="-190500" fontAlgn="auto">
              <a:lnSpc>
                <a:spcPct val="95000"/>
              </a:lnSpc>
              <a:spcBef>
                <a:spcPts val="0"/>
              </a:spcBef>
              <a:spcAft>
                <a:spcPct val="40000"/>
              </a:spcAft>
              <a:buClr>
                <a:srgbClr val="292929"/>
              </a:buClr>
              <a:buFont typeface="Wingdings" panose="05000000000000000000" pitchFamily="2" charset="2"/>
              <a:buChar char="§"/>
              <a:defRPr/>
            </a:pPr>
            <a:r>
              <a:rPr lang="zh-CN" altLang="en-US" sz="1400" b="1" kern="0" noProof="1">
                <a:solidFill>
                  <a:srgbClr val="000066"/>
                </a:solidFill>
                <a:latin typeface="华文中宋" panose="02010600040101010101" pitchFamily="2" charset="-122"/>
                <a:ea typeface="华文中宋" panose="02010600040101010101" pitchFamily="2" charset="-122"/>
              </a:rPr>
              <a:t>机电工程学院</a:t>
            </a:r>
            <a:endParaRPr lang="zh-CN" altLang="en-US" sz="1400" b="1" kern="0" noProof="1">
              <a:solidFill>
                <a:srgbClr val="000066"/>
              </a:solidFill>
              <a:latin typeface="华文中宋" panose="02010600040101010101" pitchFamily="2" charset="-122"/>
              <a:ea typeface="华文中宋" panose="02010600040101010101" pitchFamily="2" charset="-122"/>
            </a:endParaRPr>
          </a:p>
          <a:p>
            <a:pPr marL="190500" indent="-190500" fontAlgn="auto">
              <a:lnSpc>
                <a:spcPct val="95000"/>
              </a:lnSpc>
              <a:spcBef>
                <a:spcPts val="0"/>
              </a:spcBef>
              <a:spcAft>
                <a:spcPct val="40000"/>
              </a:spcAft>
              <a:buClr>
                <a:srgbClr val="292929"/>
              </a:buClr>
              <a:buFont typeface="Wingdings" panose="05000000000000000000" pitchFamily="2" charset="2"/>
              <a:buChar char="§"/>
              <a:defRPr/>
            </a:pPr>
            <a:r>
              <a:rPr lang="zh-CN" altLang="en-US" sz="1400" b="1" kern="0" noProof="1">
                <a:solidFill>
                  <a:srgbClr val="000066"/>
                </a:solidFill>
                <a:latin typeface="华文中宋" panose="02010600040101010101" pitchFamily="2" charset="-122"/>
                <a:ea typeface="华文中宋" panose="02010600040101010101" pitchFamily="2" charset="-122"/>
              </a:rPr>
              <a:t>电气与信息工程学院</a:t>
            </a:r>
            <a:endParaRPr lang="zh-CN" altLang="en-US" sz="1400" b="1" kern="0" noProof="1">
              <a:solidFill>
                <a:srgbClr val="000066"/>
              </a:solidFill>
              <a:latin typeface="华文中宋" panose="02010600040101010101" pitchFamily="2" charset="-122"/>
              <a:ea typeface="华文中宋" panose="02010600040101010101" pitchFamily="2" charset="-122"/>
            </a:endParaRPr>
          </a:p>
          <a:p>
            <a:pPr marL="190500" indent="-190500" fontAlgn="auto">
              <a:lnSpc>
                <a:spcPct val="95000"/>
              </a:lnSpc>
              <a:spcBef>
                <a:spcPts val="0"/>
              </a:spcBef>
              <a:spcAft>
                <a:spcPct val="40000"/>
              </a:spcAft>
              <a:buClr>
                <a:srgbClr val="292929"/>
              </a:buClr>
              <a:buFont typeface="Wingdings" panose="05000000000000000000" pitchFamily="2" charset="2"/>
              <a:buChar char="§"/>
              <a:defRPr/>
            </a:pPr>
            <a:r>
              <a:rPr lang="zh-CN" altLang="en-US" sz="1400" b="1" kern="0" noProof="1">
                <a:solidFill>
                  <a:srgbClr val="000066"/>
                </a:solidFill>
                <a:latin typeface="华文中宋" panose="02010600040101010101" pitchFamily="2" charset="-122"/>
                <a:ea typeface="华文中宋" panose="02010600040101010101" pitchFamily="2" charset="-122"/>
              </a:rPr>
              <a:t>材料与化学工程学院</a:t>
            </a:r>
            <a:endParaRPr lang="en-US" altLang="zh-CN" sz="1400" b="1" kern="0" noProof="1">
              <a:solidFill>
                <a:srgbClr val="000066"/>
              </a:solidFill>
              <a:latin typeface="华文中宋" panose="02010600040101010101" pitchFamily="2" charset="-122"/>
              <a:ea typeface="华文中宋" panose="02010600040101010101" pitchFamily="2" charset="-122"/>
            </a:endParaRPr>
          </a:p>
        </p:txBody>
      </p:sp>
      <p:sp>
        <p:nvSpPr>
          <p:cNvPr id="54" name="Rectangle 5"/>
          <p:cNvSpPr>
            <a:spLocks noChangeArrowheads="1"/>
          </p:cNvSpPr>
          <p:nvPr/>
        </p:nvSpPr>
        <p:spPr bwMode="gray">
          <a:xfrm>
            <a:off x="4356100" y="1995488"/>
            <a:ext cx="2519363" cy="1296987"/>
          </a:xfrm>
          <a:prstGeom prst="rect">
            <a:avLst/>
          </a:prstGeom>
          <a:gradFill rotWithShape="1">
            <a:gsLst>
              <a:gs pos="0">
                <a:srgbClr val="FFFFFF"/>
              </a:gs>
              <a:gs pos="100000">
                <a:srgbClr val="EAEAEA"/>
              </a:gs>
            </a:gsLst>
            <a:lin ang="5400000" scaled="1"/>
          </a:gradFill>
          <a:ln w="12700">
            <a:solidFill>
              <a:srgbClr val="C0C0C0"/>
            </a:solidFill>
            <a:miter lim="800000"/>
          </a:ln>
        </p:spPr>
        <p:txBody>
          <a:bodyPr lIns="108000" tIns="108000" rIns="144000" bIns="72000"/>
          <a:lstStyle/>
          <a:p>
            <a:pPr marL="190500" indent="-190500" fontAlgn="auto">
              <a:lnSpc>
                <a:spcPct val="95000"/>
              </a:lnSpc>
              <a:spcBef>
                <a:spcPts val="0"/>
              </a:spcBef>
              <a:spcAft>
                <a:spcPct val="40000"/>
              </a:spcAft>
              <a:buClr>
                <a:srgbClr val="292929"/>
              </a:buClr>
              <a:buFont typeface="Wingdings" panose="05000000000000000000" pitchFamily="2" charset="2"/>
              <a:buChar char="§"/>
              <a:defRPr/>
            </a:pPr>
            <a:r>
              <a:rPr lang="zh-CN" altLang="en-US" sz="1400" b="1" kern="0" noProof="1">
                <a:solidFill>
                  <a:srgbClr val="FF6600"/>
                </a:solidFill>
                <a:latin typeface="华文中宋" panose="02010600040101010101" pitchFamily="2" charset="-122"/>
                <a:ea typeface="华文中宋" panose="02010600040101010101" pitchFamily="2" charset="-122"/>
              </a:rPr>
              <a:t>龙建路桥股份有限公司 </a:t>
            </a:r>
            <a:endParaRPr lang="zh-CN" altLang="en-US" sz="1400" b="1" kern="0" noProof="1">
              <a:solidFill>
                <a:srgbClr val="FF6600"/>
              </a:solidFill>
              <a:latin typeface="华文中宋" panose="02010600040101010101" pitchFamily="2" charset="-122"/>
              <a:ea typeface="华文中宋" panose="02010600040101010101" pitchFamily="2" charset="-122"/>
            </a:endParaRPr>
          </a:p>
          <a:p>
            <a:pPr marL="190500" indent="-190500" fontAlgn="auto">
              <a:lnSpc>
                <a:spcPct val="95000"/>
              </a:lnSpc>
              <a:spcBef>
                <a:spcPts val="0"/>
              </a:spcBef>
              <a:spcAft>
                <a:spcPct val="40000"/>
              </a:spcAft>
              <a:buClr>
                <a:srgbClr val="292929"/>
              </a:buClr>
              <a:buFont typeface="Wingdings" panose="05000000000000000000" pitchFamily="2" charset="2"/>
              <a:buChar char="§"/>
              <a:defRPr/>
            </a:pPr>
            <a:r>
              <a:rPr lang="zh-CN" altLang="en-US" sz="1400" b="1" kern="0" noProof="1">
                <a:solidFill>
                  <a:srgbClr val="FF6600"/>
                </a:solidFill>
                <a:latin typeface="华文中宋" panose="02010600040101010101" pitchFamily="2" charset="-122"/>
                <a:ea typeface="华文中宋" panose="02010600040101010101" pitchFamily="2" charset="-122"/>
              </a:rPr>
              <a:t>郑州宇通重工有限公司 </a:t>
            </a:r>
            <a:endParaRPr lang="zh-CN" altLang="en-US" sz="1400" b="1" kern="0" noProof="1">
              <a:solidFill>
                <a:srgbClr val="FF6600"/>
              </a:solidFill>
              <a:latin typeface="华文中宋" panose="02010600040101010101" pitchFamily="2" charset="-122"/>
              <a:ea typeface="华文中宋" panose="02010600040101010101" pitchFamily="2" charset="-122"/>
            </a:endParaRPr>
          </a:p>
          <a:p>
            <a:pPr marL="190500" indent="-190500" fontAlgn="auto">
              <a:lnSpc>
                <a:spcPct val="95000"/>
              </a:lnSpc>
              <a:spcBef>
                <a:spcPts val="0"/>
              </a:spcBef>
              <a:spcAft>
                <a:spcPct val="40000"/>
              </a:spcAft>
              <a:buClr>
                <a:srgbClr val="292929"/>
              </a:buClr>
              <a:buFont typeface="Wingdings" panose="05000000000000000000" pitchFamily="2" charset="2"/>
              <a:buChar char="§"/>
              <a:defRPr/>
            </a:pPr>
            <a:r>
              <a:rPr lang="zh-CN" altLang="en-US" sz="1400" b="1" kern="0" noProof="1">
                <a:solidFill>
                  <a:srgbClr val="FF6600"/>
                </a:solidFill>
                <a:latin typeface="华文中宋" panose="02010600040101010101" pitchFamily="2" charset="-122"/>
                <a:ea typeface="华文中宋" panose="02010600040101010101" pitchFamily="2" charset="-122"/>
              </a:rPr>
              <a:t>阿城继电器股份有限公司 </a:t>
            </a:r>
            <a:endParaRPr lang="zh-CN" altLang="en-US" sz="1400" b="1" kern="0" noProof="1">
              <a:solidFill>
                <a:srgbClr val="FF6600"/>
              </a:solidFill>
              <a:latin typeface="华文中宋" panose="02010600040101010101" pitchFamily="2" charset="-122"/>
              <a:ea typeface="华文中宋" panose="02010600040101010101" pitchFamily="2" charset="-122"/>
            </a:endParaRPr>
          </a:p>
          <a:p>
            <a:pPr marL="190500" indent="-190500" fontAlgn="auto">
              <a:lnSpc>
                <a:spcPct val="95000"/>
              </a:lnSpc>
              <a:spcBef>
                <a:spcPts val="0"/>
              </a:spcBef>
              <a:spcAft>
                <a:spcPct val="40000"/>
              </a:spcAft>
              <a:buClr>
                <a:srgbClr val="292929"/>
              </a:buClr>
              <a:buFont typeface="Wingdings" panose="05000000000000000000" pitchFamily="2" charset="2"/>
              <a:buChar char="§"/>
              <a:defRPr/>
            </a:pPr>
            <a:r>
              <a:rPr lang="zh-CN" altLang="en-US" sz="1400" b="1" kern="0" noProof="1">
                <a:solidFill>
                  <a:srgbClr val="FF6600"/>
                </a:solidFill>
                <a:latin typeface="华文中宋" panose="02010600040101010101" pitchFamily="2" charset="-122"/>
                <a:ea typeface="华文中宋" panose="02010600040101010101" pitchFamily="2" charset="-122"/>
              </a:rPr>
              <a:t>江苏熔盛重工有限公司</a:t>
            </a:r>
            <a:endParaRPr lang="en-US" sz="1400" b="1" kern="0" noProof="1">
              <a:solidFill>
                <a:srgbClr val="FF6600"/>
              </a:solidFill>
              <a:latin typeface="华文中宋" panose="02010600040101010101" pitchFamily="2" charset="-122"/>
              <a:ea typeface="华文中宋" panose="02010600040101010101" pitchFamily="2" charset="-122"/>
            </a:endParaRPr>
          </a:p>
        </p:txBody>
      </p:sp>
      <p:sp>
        <p:nvSpPr>
          <p:cNvPr id="55" name="Rectangle 19"/>
          <p:cNvSpPr>
            <a:spLocks noChangeArrowheads="1"/>
          </p:cNvSpPr>
          <p:nvPr/>
        </p:nvSpPr>
        <p:spPr bwMode="gray">
          <a:xfrm>
            <a:off x="1979613" y="1708150"/>
            <a:ext cx="2376487" cy="269875"/>
          </a:xfrm>
          <a:prstGeom prst="rect">
            <a:avLst/>
          </a:prstGeom>
          <a:solidFill>
            <a:srgbClr val="0070C0"/>
          </a:solidFill>
          <a:ln w="12700" algn="ctr">
            <a:solidFill>
              <a:srgbClr val="C0C0C0"/>
            </a:solidFill>
            <a:miter lim="800000"/>
          </a:ln>
        </p:spPr>
        <p:txBody>
          <a:bodyPr lIns="288000" tIns="0" rIns="0" bIns="0" anchor="ctr"/>
          <a:lstStyle/>
          <a:p>
            <a:pPr algn="ctr" defTabSz="801370" fontAlgn="auto">
              <a:spcBef>
                <a:spcPts val="0"/>
              </a:spcBef>
              <a:spcAft>
                <a:spcPts val="0"/>
              </a:spcAft>
              <a:defRPr/>
            </a:pPr>
            <a:r>
              <a:rPr lang="zh-CN" altLang="en-US" sz="1600" b="1" kern="0" noProof="1">
                <a:solidFill>
                  <a:srgbClr val="FFFFFF"/>
                </a:solidFill>
                <a:latin typeface="华文中宋" panose="02010600040101010101" pitchFamily="2" charset="-122"/>
                <a:ea typeface="华文中宋" panose="02010600040101010101" pitchFamily="2" charset="-122"/>
              </a:rPr>
              <a:t>学校</a:t>
            </a:r>
            <a:endParaRPr lang="en-US" altLang="zh-CN" sz="1600" b="1" kern="0" noProof="1">
              <a:solidFill>
                <a:srgbClr val="FFFFFF"/>
              </a:solidFill>
              <a:latin typeface="华文中宋" panose="02010600040101010101" pitchFamily="2" charset="-122"/>
              <a:ea typeface="华文中宋" panose="02010600040101010101" pitchFamily="2" charset="-122"/>
            </a:endParaRPr>
          </a:p>
        </p:txBody>
      </p:sp>
      <p:sp>
        <p:nvSpPr>
          <p:cNvPr id="56" name="Rectangle 19"/>
          <p:cNvSpPr>
            <a:spLocks noChangeArrowheads="1"/>
          </p:cNvSpPr>
          <p:nvPr/>
        </p:nvSpPr>
        <p:spPr bwMode="gray">
          <a:xfrm>
            <a:off x="4356100" y="1708150"/>
            <a:ext cx="2520950" cy="269875"/>
          </a:xfrm>
          <a:prstGeom prst="rect">
            <a:avLst/>
          </a:prstGeom>
          <a:solidFill>
            <a:srgbClr val="FF9900"/>
          </a:solidFill>
          <a:ln w="12700">
            <a:solidFill>
              <a:srgbClr val="C0C0C0"/>
            </a:solidFill>
            <a:miter lim="800000"/>
          </a:ln>
        </p:spPr>
        <p:txBody>
          <a:bodyPr lIns="288000" tIns="0" rIns="0" bIns="0" anchor="ctr"/>
          <a:lstStyle/>
          <a:p>
            <a:pPr algn="ctr" defTabSz="801370" fontAlgn="auto">
              <a:spcBef>
                <a:spcPts val="0"/>
              </a:spcBef>
              <a:spcAft>
                <a:spcPts val="0"/>
              </a:spcAft>
              <a:defRPr/>
            </a:pPr>
            <a:r>
              <a:rPr lang="zh-CN" altLang="en-US" sz="1600" b="1" kern="0" noProof="1">
                <a:solidFill>
                  <a:srgbClr val="000066"/>
                </a:solidFill>
                <a:latin typeface="华文中宋" panose="02010600040101010101" pitchFamily="2" charset="-122"/>
                <a:ea typeface="华文中宋" panose="02010600040101010101" pitchFamily="2" charset="-122"/>
              </a:rPr>
              <a:t>企业</a:t>
            </a:r>
            <a:endParaRPr lang="en-US" altLang="zh-CN" sz="1600" b="1" kern="0" noProof="1">
              <a:solidFill>
                <a:srgbClr val="000066"/>
              </a:solidFill>
              <a:latin typeface="华文中宋" panose="02010600040101010101" pitchFamily="2" charset="-122"/>
              <a:ea typeface="华文中宋" panose="02010600040101010101" pitchFamily="2" charset="-122"/>
            </a:endParaRPr>
          </a:p>
        </p:txBody>
      </p:sp>
      <p:sp>
        <p:nvSpPr>
          <p:cNvPr id="531472" name="矩形 11"/>
          <p:cNvSpPr>
            <a:spLocks noChangeArrowheads="1"/>
          </p:cNvSpPr>
          <p:nvPr/>
        </p:nvSpPr>
        <p:spPr bwMode="auto">
          <a:xfrm>
            <a:off x="323850" y="3363913"/>
            <a:ext cx="4241800" cy="338137"/>
          </a:xfrm>
          <a:prstGeom prst="rect">
            <a:avLst/>
          </a:prstGeom>
          <a:noFill/>
          <a:ln w="9525">
            <a:noFill/>
            <a:miter lim="800000"/>
          </a:ln>
        </p:spPr>
        <p:txBody>
          <a:bodyPr>
            <a:spAutoFit/>
          </a:bodyPr>
          <a:lstStyle/>
          <a:p>
            <a:pPr algn="ctr"/>
            <a:r>
              <a:rPr lang="zh-CN" altLang="en-US" sz="1600" b="1">
                <a:solidFill>
                  <a:srgbClr val="FF0000"/>
                </a:solidFill>
                <a:latin typeface="华文中宋"/>
                <a:ea typeface="华文中宋"/>
                <a:cs typeface="华文中宋"/>
              </a:rPr>
              <a:t>国家级大学生校外实践教育基地 </a:t>
            </a:r>
            <a:endParaRPr lang="zh-CN" altLang="en-US" sz="1600" b="1">
              <a:solidFill>
                <a:srgbClr val="FF0000"/>
              </a:solidFill>
              <a:latin typeface="华文中宋"/>
              <a:ea typeface="华文中宋"/>
              <a:cs typeface="华文中宋"/>
            </a:endParaRPr>
          </a:p>
        </p:txBody>
      </p:sp>
      <p:sp>
        <p:nvSpPr>
          <p:cNvPr id="58" name="Rectangle 5"/>
          <p:cNvSpPr>
            <a:spLocks noChangeArrowheads="1"/>
          </p:cNvSpPr>
          <p:nvPr/>
        </p:nvSpPr>
        <p:spPr bwMode="gray">
          <a:xfrm>
            <a:off x="1979613" y="3724275"/>
            <a:ext cx="2376487" cy="409575"/>
          </a:xfrm>
          <a:prstGeom prst="rect">
            <a:avLst/>
          </a:prstGeom>
          <a:gradFill rotWithShape="1">
            <a:gsLst>
              <a:gs pos="0">
                <a:srgbClr val="FFFFFF"/>
              </a:gs>
              <a:gs pos="100000">
                <a:srgbClr val="EAEAEA"/>
              </a:gs>
            </a:gsLst>
            <a:lin ang="5400000" scaled="1"/>
          </a:gradFill>
          <a:ln w="12700">
            <a:solidFill>
              <a:srgbClr val="C0C0C0"/>
            </a:solidFill>
            <a:miter lim="800000"/>
          </a:ln>
        </p:spPr>
        <p:txBody>
          <a:bodyPr lIns="108000" tIns="108000" rIns="144000" bIns="72000"/>
          <a:lstStyle/>
          <a:p>
            <a:pPr marL="190500" indent="-190500" fontAlgn="auto">
              <a:lnSpc>
                <a:spcPct val="95000"/>
              </a:lnSpc>
              <a:spcBef>
                <a:spcPts val="0"/>
              </a:spcBef>
              <a:spcAft>
                <a:spcPct val="40000"/>
              </a:spcAft>
              <a:buClr>
                <a:srgbClr val="292929"/>
              </a:buClr>
              <a:buFont typeface="Wingdings" panose="05000000000000000000" pitchFamily="2" charset="2"/>
              <a:buChar char="§"/>
              <a:defRPr/>
            </a:pPr>
            <a:r>
              <a:rPr lang="zh-CN" altLang="en-US" sz="1400" b="1" kern="0" noProof="1">
                <a:solidFill>
                  <a:srgbClr val="000066"/>
                </a:solidFill>
                <a:latin typeface="华文中宋" panose="02010600040101010101" pitchFamily="2" charset="-122"/>
                <a:ea typeface="华文中宋" panose="02010600040101010101" pitchFamily="2" charset="-122"/>
              </a:rPr>
              <a:t>测绘工程学院</a:t>
            </a:r>
            <a:endParaRPr lang="zh-CN" altLang="en-US" sz="1400" b="1" kern="0" noProof="1">
              <a:solidFill>
                <a:srgbClr val="000066"/>
              </a:solidFill>
              <a:latin typeface="华文中宋" panose="02010600040101010101" pitchFamily="2" charset="-122"/>
              <a:ea typeface="华文中宋" panose="02010600040101010101" pitchFamily="2" charset="-122"/>
            </a:endParaRPr>
          </a:p>
        </p:txBody>
      </p:sp>
      <p:sp>
        <p:nvSpPr>
          <p:cNvPr id="59" name="Rectangle 5"/>
          <p:cNvSpPr>
            <a:spLocks noChangeArrowheads="1"/>
          </p:cNvSpPr>
          <p:nvPr/>
        </p:nvSpPr>
        <p:spPr bwMode="gray">
          <a:xfrm>
            <a:off x="4356100" y="3724275"/>
            <a:ext cx="2519363" cy="409575"/>
          </a:xfrm>
          <a:prstGeom prst="rect">
            <a:avLst/>
          </a:prstGeom>
          <a:gradFill rotWithShape="1">
            <a:gsLst>
              <a:gs pos="0">
                <a:srgbClr val="FFFFFF"/>
              </a:gs>
              <a:gs pos="100000">
                <a:srgbClr val="EAEAEA"/>
              </a:gs>
            </a:gsLst>
            <a:lin ang="5400000" scaled="1"/>
          </a:gradFill>
          <a:ln w="12700">
            <a:solidFill>
              <a:srgbClr val="C0C0C0"/>
            </a:solidFill>
            <a:miter lim="800000"/>
          </a:ln>
        </p:spPr>
        <p:txBody>
          <a:bodyPr lIns="108000" tIns="108000" rIns="144000" bIns="72000"/>
          <a:lstStyle/>
          <a:p>
            <a:pPr marL="190500" indent="-190500" fontAlgn="auto">
              <a:lnSpc>
                <a:spcPct val="95000"/>
              </a:lnSpc>
              <a:spcBef>
                <a:spcPts val="0"/>
              </a:spcBef>
              <a:spcAft>
                <a:spcPct val="40000"/>
              </a:spcAft>
              <a:buClr>
                <a:srgbClr val="292929"/>
              </a:buClr>
              <a:buFont typeface="Wingdings" panose="05000000000000000000" pitchFamily="2" charset="2"/>
              <a:buChar char="§"/>
              <a:defRPr/>
            </a:pPr>
            <a:r>
              <a:rPr lang="zh-CN" altLang="en-US" sz="1400" b="1" kern="0" noProof="1">
                <a:solidFill>
                  <a:srgbClr val="FF6600"/>
                </a:solidFill>
                <a:latin typeface="华文中宋" panose="02010600040101010101" pitchFamily="2" charset="-122"/>
                <a:ea typeface="华文中宋" panose="02010600040101010101" pitchFamily="2" charset="-122"/>
              </a:rPr>
              <a:t>黑龙江省测绘地理信息局</a:t>
            </a:r>
            <a:endParaRPr lang="zh-CN" altLang="en-US" sz="1400" b="1" kern="0" noProof="1">
              <a:solidFill>
                <a:srgbClr val="FF6600"/>
              </a:solidFill>
              <a:latin typeface="华文中宋" panose="02010600040101010101" pitchFamily="2" charset="-122"/>
              <a:ea typeface="华文中宋" panose="02010600040101010101" pitchFamily="2" charset="-122"/>
            </a:endParaRPr>
          </a:p>
        </p:txBody>
      </p:sp>
      <p:sp>
        <p:nvSpPr>
          <p:cNvPr id="531475" name="矩形 15"/>
          <p:cNvSpPr>
            <a:spLocks noChangeArrowheads="1"/>
          </p:cNvSpPr>
          <p:nvPr/>
        </p:nvSpPr>
        <p:spPr bwMode="auto">
          <a:xfrm>
            <a:off x="611188" y="4300538"/>
            <a:ext cx="4897437" cy="338137"/>
          </a:xfrm>
          <a:prstGeom prst="rect">
            <a:avLst/>
          </a:prstGeom>
          <a:noFill/>
          <a:ln w="9525">
            <a:noFill/>
            <a:miter lim="800000"/>
          </a:ln>
        </p:spPr>
        <p:txBody>
          <a:bodyPr>
            <a:spAutoFit/>
          </a:bodyPr>
          <a:lstStyle/>
          <a:p>
            <a:pPr algn="ctr"/>
            <a:r>
              <a:rPr lang="zh-CN" altLang="zh-CN" sz="1600" b="1">
                <a:solidFill>
                  <a:srgbClr val="FF0000"/>
                </a:solidFill>
                <a:latin typeface="华文中宋"/>
                <a:ea typeface="华文中宋"/>
                <a:cs typeface="华文中宋"/>
              </a:rPr>
              <a:t>国家级实验教学示范中心</a:t>
            </a:r>
            <a:r>
              <a:rPr lang="en-US" altLang="zh-CN" sz="1600" b="1">
                <a:solidFill>
                  <a:srgbClr val="FF0000"/>
                </a:solidFill>
                <a:latin typeface="华文中宋"/>
                <a:ea typeface="华文中宋"/>
                <a:cs typeface="华文中宋"/>
              </a:rPr>
              <a:t>──</a:t>
            </a:r>
            <a:r>
              <a:rPr lang="zh-CN" altLang="en-US" sz="1600" b="1">
                <a:solidFill>
                  <a:srgbClr val="FF0000"/>
                </a:solidFill>
                <a:latin typeface="华文中宋"/>
                <a:ea typeface="华文中宋"/>
                <a:cs typeface="华文中宋"/>
              </a:rPr>
              <a:t>测量学实验教学中心</a:t>
            </a:r>
            <a:endParaRPr lang="zh-CN" altLang="en-US" sz="1600" b="1">
              <a:solidFill>
                <a:srgbClr val="FF0000"/>
              </a:solidFill>
              <a:latin typeface="华文中宋"/>
              <a:ea typeface="华文中宋"/>
              <a:cs typeface="华文中宋"/>
            </a:endParaRPr>
          </a:p>
        </p:txBody>
      </p:sp>
      <p:sp>
        <p:nvSpPr>
          <p:cNvPr id="531476" name="矩形 16"/>
          <p:cNvSpPr>
            <a:spLocks noChangeArrowheads="1"/>
          </p:cNvSpPr>
          <p:nvPr/>
        </p:nvSpPr>
        <p:spPr bwMode="auto">
          <a:xfrm>
            <a:off x="6300788" y="4300538"/>
            <a:ext cx="1944687" cy="306705"/>
          </a:xfrm>
          <a:prstGeom prst="rect">
            <a:avLst/>
          </a:prstGeom>
          <a:noFill/>
          <a:ln w="9525">
            <a:noFill/>
            <a:miter lim="800000"/>
          </a:ln>
        </p:spPr>
        <p:txBody>
          <a:bodyPr>
            <a:spAutoFit/>
          </a:bodyPr>
          <a:lstStyle/>
          <a:p>
            <a:r>
              <a:rPr lang="zh-CN" altLang="en-US" sz="1400" b="1" dirty="0">
                <a:solidFill>
                  <a:srgbClr val="000066"/>
                </a:solidFill>
                <a:latin typeface="华文中宋"/>
                <a:ea typeface="华文中宋"/>
                <a:cs typeface="华文中宋"/>
              </a:rPr>
              <a:t>校企合作基地</a:t>
            </a:r>
            <a:r>
              <a:rPr lang="en-US" altLang="zh-CN" sz="1400" b="1" dirty="0">
                <a:solidFill>
                  <a:srgbClr val="000066"/>
                </a:solidFill>
                <a:latin typeface="华文中宋"/>
                <a:ea typeface="华文中宋"/>
                <a:cs typeface="华文中宋"/>
              </a:rPr>
              <a:t>180</a:t>
            </a:r>
            <a:r>
              <a:rPr lang="zh-CN" altLang="en-US" sz="1400" b="1" dirty="0">
                <a:solidFill>
                  <a:srgbClr val="000066"/>
                </a:solidFill>
                <a:latin typeface="华文中宋"/>
                <a:ea typeface="华文中宋"/>
                <a:cs typeface="华文中宋"/>
              </a:rPr>
              <a:t>余个</a:t>
            </a:r>
            <a:endParaRPr lang="zh-CN" altLang="en-US" sz="1400" b="1" dirty="0">
              <a:solidFill>
                <a:srgbClr val="000066"/>
              </a:solidFill>
              <a:latin typeface="华文中宋"/>
              <a:ea typeface="华文中宋"/>
              <a:cs typeface="华文中宋"/>
            </a:endParaRPr>
          </a:p>
        </p:txBody>
      </p:sp>
      <p:pic>
        <p:nvPicPr>
          <p:cNvPr id="531477" name="Picture 1" descr="G:\加字母logo.png"/>
          <p:cNvPicPr>
            <a:picLocks noChangeAspect="1" noChangeArrowheads="1"/>
          </p:cNvPicPr>
          <p:nvPr/>
        </p:nvPicPr>
        <p:blipFill>
          <a:blip r:embed="rId1"/>
          <a:srcRect/>
          <a:stretch>
            <a:fillRect/>
          </a:stretch>
        </p:blipFill>
        <p:spPr bwMode="auto">
          <a:xfrm>
            <a:off x="179388" y="180975"/>
            <a:ext cx="647700" cy="5207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21"/>
          <p:cNvSpPr/>
          <p:nvPr/>
        </p:nvSpPr>
        <p:spPr>
          <a:xfrm>
            <a:off x="1163638" y="0"/>
            <a:ext cx="6837362" cy="606425"/>
          </a:xfrm>
          <a:prstGeom prst="rect">
            <a:avLst/>
          </a:prstGeom>
          <a:noFill/>
          <a:ln w="9525">
            <a:noFill/>
          </a:ln>
        </p:spPr>
        <p:txBody>
          <a:bodyPr>
            <a:spAutoFit/>
          </a:bodyPr>
          <a:lstStyle/>
          <a:p>
            <a:pPr fontAlgn="auto">
              <a:lnSpc>
                <a:spcPct val="150000"/>
              </a:lnSpc>
              <a:spcBef>
                <a:spcPts val="0"/>
              </a:spcBef>
              <a:spcAft>
                <a:spcPts val="0"/>
              </a:spcAft>
              <a:buFont typeface="Arial" panose="020B0604020202020204" pitchFamily="34" charset="0"/>
              <a:buNone/>
              <a:defRPr/>
            </a:pPr>
            <a:r>
              <a:rPr lang="zh-CN" altLang="en-US" sz="2250" dirty="0">
                <a:solidFill>
                  <a:schemeClr val="bg1"/>
                </a:solidFill>
                <a:latin typeface="楷体" panose="02010609060101010101" pitchFamily="49" charset="-122"/>
                <a:ea typeface="楷体" panose="02010609060101010101" pitchFamily="49" charset="-122"/>
              </a:rPr>
              <a:t>（二）工程教育专业认证</a:t>
            </a:r>
            <a:endParaRPr lang="en-US" altLang="zh-CN" sz="2250">
              <a:solidFill>
                <a:schemeClr val="bg1"/>
              </a:solidFill>
              <a:latin typeface="楷体" panose="02010609060101010101" pitchFamily="49" charset="-122"/>
              <a:ea typeface="楷体" panose="02010609060101010101" pitchFamily="49" charset="-122"/>
            </a:endParaRPr>
          </a:p>
        </p:txBody>
      </p:sp>
      <p:sp>
        <p:nvSpPr>
          <p:cNvPr id="7" name="矩形 6"/>
          <p:cNvSpPr/>
          <p:nvPr/>
        </p:nvSpPr>
        <p:spPr>
          <a:xfrm>
            <a:off x="0" y="-14288"/>
            <a:ext cx="9144000" cy="790576"/>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1" name="直接连接符 10"/>
          <p:cNvCxnSpPr/>
          <p:nvPr/>
        </p:nvCxnSpPr>
        <p:spPr>
          <a:xfrm>
            <a:off x="0" y="787400"/>
            <a:ext cx="9144000" cy="1588"/>
          </a:xfrm>
          <a:prstGeom prst="line">
            <a:avLst/>
          </a:prstGeom>
          <a:noFill/>
          <a:ln w="9525" cap="flat" cmpd="sng" algn="ctr">
            <a:solidFill>
              <a:srgbClr val="8064A2"/>
            </a:solidFill>
            <a:prstDash val="solid"/>
          </a:ln>
          <a:effectLst/>
        </p:spPr>
        <p:style>
          <a:lnRef idx="1">
            <a:schemeClr val="accent4"/>
          </a:lnRef>
          <a:fillRef idx="0">
            <a:schemeClr val="accent4"/>
          </a:fillRef>
          <a:effectRef idx="0">
            <a:schemeClr val="accent4"/>
          </a:effectRef>
          <a:fontRef idx="minor">
            <a:schemeClr val="tx1"/>
          </a:fontRef>
        </p:style>
      </p:cxnSp>
      <p:sp>
        <p:nvSpPr>
          <p:cNvPr id="12" name="矩形 11"/>
          <p:cNvSpPr/>
          <p:nvPr/>
        </p:nvSpPr>
        <p:spPr>
          <a:xfrm rot="10800000">
            <a:off x="0" y="4778375"/>
            <a:ext cx="9144000" cy="358775"/>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标题 1"/>
          <p:cNvSpPr txBox="1"/>
          <p:nvPr/>
        </p:nvSpPr>
        <p:spPr>
          <a:xfrm>
            <a:off x="0" y="844550"/>
            <a:ext cx="3086100" cy="604838"/>
          </a:xfrm>
          <a:prstGeom prst="rect">
            <a:avLst/>
          </a:prstGeom>
        </p:spPr>
        <p:txBody>
          <a:bodyPr lIns="68580" tIns="34290" rIns="68580" bIns="34290" anchor="ctr">
            <a:normAutofit fontScale="97500"/>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避免工程教育科学化倾向</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sp>
        <p:nvSpPr>
          <p:cNvPr id="10" name="标题 1"/>
          <p:cNvSpPr txBox="1"/>
          <p:nvPr/>
        </p:nvSpPr>
        <p:spPr>
          <a:xfrm>
            <a:off x="107950" y="842963"/>
            <a:ext cx="1827213" cy="542925"/>
          </a:xfrm>
          <a:prstGeom prst="rect">
            <a:avLst/>
          </a:prstGeom>
        </p:spPr>
        <p:txBody>
          <a:bodyPr lIns="68580" tIns="34290" rIns="68580" bIns="34290" anchor="ctr">
            <a:normAutofit fontScale="97500"/>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产教融合</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sp>
        <p:nvSpPr>
          <p:cNvPr id="44" name="矩形 43"/>
          <p:cNvSpPr/>
          <p:nvPr/>
        </p:nvSpPr>
        <p:spPr>
          <a:xfrm>
            <a:off x="468313" y="987425"/>
            <a:ext cx="2590800" cy="5048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zh-CN" altLang="en-US"/>
          </a:p>
        </p:txBody>
      </p:sp>
      <p:sp>
        <p:nvSpPr>
          <p:cNvPr id="45" name="标题 1"/>
          <p:cNvSpPr txBox="1"/>
          <p:nvPr/>
        </p:nvSpPr>
        <p:spPr>
          <a:xfrm>
            <a:off x="611188" y="987425"/>
            <a:ext cx="2305050" cy="469900"/>
          </a:xfrm>
          <a:prstGeom prst="rect">
            <a:avLst/>
          </a:prstGeom>
        </p:spPr>
        <p:txBody>
          <a:bodyPr lIns="68580" tIns="34290" rIns="68580" bIns="34290" anchor="ctr">
            <a:normAutofit fontScale="97500"/>
          </a:bodyPr>
          <a:lstStyle/>
          <a:p>
            <a:pPr algn="ctr" fontAlgn="auto">
              <a:spcAft>
                <a:spcPts val="0"/>
              </a:spcAft>
              <a:defRPr/>
            </a:pPr>
            <a:r>
              <a:rPr lang="zh-CN" altLang="en-US" b="1" dirty="0">
                <a:solidFill>
                  <a:srgbClr val="000066"/>
                </a:solidFill>
                <a:latin typeface="华文中宋" panose="02010600040101010101" pitchFamily="2" charset="-122"/>
                <a:ea typeface="华文中宋" panose="02010600040101010101" pitchFamily="2" charset="-122"/>
                <a:cs typeface="+mj-cs"/>
              </a:rPr>
              <a:t>产教融合实践基地</a:t>
            </a:r>
            <a:endParaRPr lang="zh-CN" altLang="en-US" b="1" dirty="0">
              <a:solidFill>
                <a:srgbClr val="000066"/>
              </a:solidFill>
              <a:latin typeface="华文中宋" panose="02010600040101010101" pitchFamily="2" charset="-122"/>
              <a:ea typeface="华文中宋" panose="02010600040101010101" pitchFamily="2" charset="-122"/>
              <a:cs typeface="+mj-cs"/>
            </a:endParaRPr>
          </a:p>
        </p:txBody>
      </p:sp>
      <p:sp>
        <p:nvSpPr>
          <p:cNvPr id="533515" name="矩形 4"/>
          <p:cNvSpPr>
            <a:spLocks noChangeArrowheads="1"/>
          </p:cNvSpPr>
          <p:nvPr/>
        </p:nvSpPr>
        <p:spPr bwMode="auto">
          <a:xfrm>
            <a:off x="1116013" y="3940175"/>
            <a:ext cx="1882775" cy="285750"/>
          </a:xfrm>
          <a:prstGeom prst="rect">
            <a:avLst/>
          </a:prstGeom>
          <a:noFill/>
          <a:ln w="9525">
            <a:noFill/>
            <a:miter lim="800000"/>
          </a:ln>
        </p:spPr>
        <p:txBody>
          <a:bodyPr wrap="none" lIns="69741" tIns="34871" rIns="69741" bIns="34871">
            <a:spAutoFit/>
          </a:bodyPr>
          <a:lstStyle/>
          <a:p>
            <a:r>
              <a:rPr lang="en-US" altLang="zh-CN" sz="1400" b="1">
                <a:solidFill>
                  <a:srgbClr val="000066"/>
                </a:solidFill>
                <a:latin typeface="华文中宋"/>
                <a:ea typeface="华文中宋"/>
                <a:cs typeface="华文中宋"/>
              </a:rPr>
              <a:t>ICT</a:t>
            </a:r>
            <a:r>
              <a:rPr lang="zh-CN" altLang="en-US" sz="1400" b="1">
                <a:solidFill>
                  <a:srgbClr val="000066"/>
                </a:solidFill>
                <a:latin typeface="华文中宋"/>
                <a:ea typeface="华文中宋"/>
                <a:cs typeface="华文中宋"/>
              </a:rPr>
              <a:t>产教融合创新基地</a:t>
            </a:r>
            <a:endParaRPr lang="zh-CN" altLang="en-US" sz="1400" b="1">
              <a:solidFill>
                <a:srgbClr val="000066"/>
              </a:solidFill>
              <a:latin typeface="华文中宋"/>
              <a:ea typeface="华文中宋"/>
              <a:cs typeface="华文中宋"/>
            </a:endParaRPr>
          </a:p>
        </p:txBody>
      </p:sp>
      <p:sp>
        <p:nvSpPr>
          <p:cNvPr id="533516" name="矩形 7"/>
          <p:cNvSpPr>
            <a:spLocks noChangeArrowheads="1"/>
          </p:cNvSpPr>
          <p:nvPr/>
        </p:nvSpPr>
        <p:spPr bwMode="auto">
          <a:xfrm>
            <a:off x="3419475" y="3940175"/>
            <a:ext cx="2578100" cy="285750"/>
          </a:xfrm>
          <a:prstGeom prst="rect">
            <a:avLst/>
          </a:prstGeom>
          <a:noFill/>
          <a:ln w="9525">
            <a:noFill/>
            <a:miter lim="800000"/>
          </a:ln>
        </p:spPr>
        <p:txBody>
          <a:bodyPr wrap="none" lIns="69741" tIns="34871" rIns="69741" bIns="34871">
            <a:spAutoFit/>
          </a:bodyPr>
          <a:lstStyle/>
          <a:p>
            <a:r>
              <a:rPr lang="zh-CN" altLang="en-US" sz="1400" b="1">
                <a:solidFill>
                  <a:srgbClr val="000066"/>
                </a:solidFill>
                <a:latin typeface="华文中宋"/>
                <a:ea typeface="华文中宋"/>
                <a:cs typeface="华文中宋"/>
              </a:rPr>
              <a:t>工业</a:t>
            </a:r>
            <a:r>
              <a:rPr lang="en-US" altLang="zh-CN" sz="1400" b="1">
                <a:solidFill>
                  <a:srgbClr val="000066"/>
                </a:solidFill>
                <a:latin typeface="华文中宋"/>
                <a:ea typeface="华文中宋"/>
                <a:cs typeface="华文中宋"/>
              </a:rPr>
              <a:t>4.0</a:t>
            </a:r>
            <a:r>
              <a:rPr lang="zh-CN" altLang="en-US" sz="1400" b="1">
                <a:solidFill>
                  <a:srgbClr val="000066"/>
                </a:solidFill>
                <a:latin typeface="华文中宋"/>
                <a:ea typeface="华文中宋"/>
                <a:cs typeface="华文中宋"/>
              </a:rPr>
              <a:t>智能制造教育实训中心</a:t>
            </a:r>
            <a:endParaRPr lang="zh-CN" altLang="en-US" sz="1400" b="1">
              <a:solidFill>
                <a:srgbClr val="000066"/>
              </a:solidFill>
              <a:latin typeface="华文中宋"/>
              <a:ea typeface="华文中宋"/>
              <a:cs typeface="华文中宋"/>
            </a:endParaRPr>
          </a:p>
        </p:txBody>
      </p:sp>
      <p:pic>
        <p:nvPicPr>
          <p:cNvPr id="72" name="图片 71" descr="IMG_256"/>
          <p:cNvPicPr/>
          <p:nvPr/>
        </p:nvPicPr>
        <p:blipFill>
          <a:blip r:embed="rId1" r:link="rId2" cstate="print"/>
          <a:srcRect/>
          <a:stretch>
            <a:fillRect/>
          </a:stretch>
        </p:blipFill>
        <p:spPr bwMode="auto">
          <a:xfrm>
            <a:off x="467544" y="1851670"/>
            <a:ext cx="2642428" cy="1862713"/>
          </a:xfrm>
          <a:prstGeom prst="rect">
            <a:avLst/>
          </a:prstGeom>
          <a:ln>
            <a:noFill/>
          </a:ln>
          <a:effectLst>
            <a:softEdge rad="112500"/>
          </a:effectLst>
        </p:spPr>
      </p:pic>
      <p:pic>
        <p:nvPicPr>
          <p:cNvPr id="73" name="图片 72" descr="工业4.0实验室"/>
          <p:cNvPicPr/>
          <p:nvPr/>
        </p:nvPicPr>
        <p:blipFill>
          <a:blip r:embed="rId3" cstate="print"/>
          <a:stretch>
            <a:fillRect/>
          </a:stretch>
        </p:blipFill>
        <p:spPr>
          <a:xfrm>
            <a:off x="3275856" y="1851670"/>
            <a:ext cx="2893945" cy="1812641"/>
          </a:xfrm>
          <a:prstGeom prst="rect">
            <a:avLst/>
          </a:prstGeom>
          <a:ln>
            <a:noFill/>
          </a:ln>
          <a:effectLst>
            <a:softEdge rad="112500"/>
          </a:effectLst>
        </p:spPr>
      </p:pic>
      <p:pic>
        <p:nvPicPr>
          <p:cNvPr id="74" name="图片 73" descr="机器人实验室1"/>
          <p:cNvPicPr/>
          <p:nvPr/>
        </p:nvPicPr>
        <p:blipFill>
          <a:blip r:embed="rId4" cstate="print"/>
          <a:stretch>
            <a:fillRect/>
          </a:stretch>
        </p:blipFill>
        <p:spPr>
          <a:xfrm>
            <a:off x="6300192" y="1851670"/>
            <a:ext cx="2550596" cy="1800200"/>
          </a:xfrm>
          <a:prstGeom prst="rect">
            <a:avLst/>
          </a:prstGeom>
          <a:ln>
            <a:noFill/>
          </a:ln>
          <a:effectLst>
            <a:softEdge rad="112500"/>
          </a:effectLst>
        </p:spPr>
      </p:pic>
      <p:sp>
        <p:nvSpPr>
          <p:cNvPr id="533520" name="矩形 4"/>
          <p:cNvSpPr>
            <a:spLocks noChangeArrowheads="1"/>
          </p:cNvSpPr>
          <p:nvPr/>
        </p:nvSpPr>
        <p:spPr bwMode="auto">
          <a:xfrm>
            <a:off x="6443663" y="3940175"/>
            <a:ext cx="2116137" cy="285750"/>
          </a:xfrm>
          <a:prstGeom prst="rect">
            <a:avLst/>
          </a:prstGeom>
          <a:noFill/>
          <a:ln w="9525">
            <a:noFill/>
            <a:miter lim="800000"/>
          </a:ln>
        </p:spPr>
        <p:txBody>
          <a:bodyPr wrap="none" lIns="69741" tIns="34871" rIns="69741" bIns="34871">
            <a:spAutoFit/>
          </a:bodyPr>
          <a:lstStyle/>
          <a:p>
            <a:r>
              <a:rPr lang="zh-CN" altLang="zh-CN" sz="1400" b="1">
                <a:solidFill>
                  <a:srgbClr val="000066"/>
                </a:solidFill>
                <a:latin typeface="华文中宋"/>
                <a:ea typeface="华文中宋"/>
                <a:cs typeface="华文中宋"/>
              </a:rPr>
              <a:t>工业机器人创新实践中心</a:t>
            </a:r>
            <a:endParaRPr lang="zh-CN" altLang="en-US" sz="1400" b="1">
              <a:solidFill>
                <a:srgbClr val="000066"/>
              </a:solidFill>
              <a:latin typeface="华文中宋"/>
              <a:ea typeface="华文中宋"/>
              <a:cs typeface="华文中宋"/>
            </a:endParaRPr>
          </a:p>
        </p:txBody>
      </p:sp>
      <p:pic>
        <p:nvPicPr>
          <p:cNvPr id="533521" name="Picture 1" descr="G:\加字母logo.png"/>
          <p:cNvPicPr>
            <a:picLocks noChangeAspect="1" noChangeArrowheads="1"/>
          </p:cNvPicPr>
          <p:nvPr/>
        </p:nvPicPr>
        <p:blipFill>
          <a:blip r:embed="rId5"/>
          <a:srcRect/>
          <a:stretch>
            <a:fillRect/>
          </a:stretch>
        </p:blipFill>
        <p:spPr bwMode="auto">
          <a:xfrm>
            <a:off x="179388" y="180975"/>
            <a:ext cx="647700" cy="5207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1"/>
          <p:cNvSpPr/>
          <p:nvPr/>
        </p:nvSpPr>
        <p:spPr>
          <a:xfrm>
            <a:off x="1163638" y="0"/>
            <a:ext cx="6837362" cy="606425"/>
          </a:xfrm>
          <a:prstGeom prst="rect">
            <a:avLst/>
          </a:prstGeom>
          <a:noFill/>
          <a:ln w="9525">
            <a:noFill/>
          </a:ln>
        </p:spPr>
        <p:txBody>
          <a:bodyPr>
            <a:spAutoFit/>
          </a:bodyPr>
          <a:lstStyle/>
          <a:p>
            <a:pPr fontAlgn="auto">
              <a:lnSpc>
                <a:spcPct val="150000"/>
              </a:lnSpc>
              <a:spcBef>
                <a:spcPts val="0"/>
              </a:spcBef>
              <a:spcAft>
                <a:spcPts val="0"/>
              </a:spcAft>
              <a:buFont typeface="Arial" panose="020B0604020202020204" pitchFamily="34" charset="0"/>
              <a:buNone/>
              <a:defRPr/>
            </a:pPr>
            <a:r>
              <a:rPr lang="zh-CN" altLang="en-US" sz="2250" dirty="0">
                <a:solidFill>
                  <a:schemeClr val="bg1"/>
                </a:solidFill>
                <a:latin typeface="楷体" panose="02010609060101010101" pitchFamily="49" charset="-122"/>
                <a:ea typeface="楷体" panose="02010609060101010101" pitchFamily="49" charset="-122"/>
              </a:rPr>
              <a:t>（二）工程教育专业认证</a:t>
            </a:r>
            <a:endParaRPr lang="en-US" altLang="zh-CN" sz="2250">
              <a:solidFill>
                <a:schemeClr val="bg1"/>
              </a:solidFill>
              <a:latin typeface="楷体" panose="02010609060101010101" pitchFamily="49" charset="-122"/>
              <a:ea typeface="楷体" panose="02010609060101010101" pitchFamily="49" charset="-122"/>
            </a:endParaRPr>
          </a:p>
        </p:txBody>
      </p:sp>
      <p:sp>
        <p:nvSpPr>
          <p:cNvPr id="3" name="矩形 2"/>
          <p:cNvSpPr/>
          <p:nvPr/>
        </p:nvSpPr>
        <p:spPr>
          <a:xfrm>
            <a:off x="0" y="-14288"/>
            <a:ext cx="9144000" cy="790576"/>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4" name="直接连接符 3"/>
          <p:cNvCxnSpPr/>
          <p:nvPr/>
        </p:nvCxnSpPr>
        <p:spPr>
          <a:xfrm>
            <a:off x="0" y="787400"/>
            <a:ext cx="9144000" cy="1588"/>
          </a:xfrm>
          <a:prstGeom prst="line">
            <a:avLst/>
          </a:prstGeom>
          <a:noFill/>
          <a:ln w="9525" cap="flat" cmpd="sng" algn="ctr">
            <a:solidFill>
              <a:srgbClr val="8064A2"/>
            </a:solidFill>
            <a:prstDash val="solid"/>
          </a:ln>
          <a:effectLst/>
        </p:spPr>
        <p:style>
          <a:lnRef idx="1">
            <a:schemeClr val="accent4"/>
          </a:lnRef>
          <a:fillRef idx="0">
            <a:schemeClr val="accent4"/>
          </a:fillRef>
          <a:effectRef idx="0">
            <a:schemeClr val="accent4"/>
          </a:effectRef>
          <a:fontRef idx="minor">
            <a:schemeClr val="tx1"/>
          </a:fontRef>
        </p:style>
      </p:cxnSp>
      <p:pic>
        <p:nvPicPr>
          <p:cNvPr id="523270" name="Picture 1" descr="G:\加字母logo.png"/>
          <p:cNvPicPr>
            <a:picLocks noChangeAspect="1" noChangeArrowheads="1"/>
          </p:cNvPicPr>
          <p:nvPr/>
        </p:nvPicPr>
        <p:blipFill>
          <a:blip r:embed="rId1"/>
          <a:srcRect/>
          <a:stretch>
            <a:fillRect/>
          </a:stretch>
        </p:blipFill>
        <p:spPr bwMode="auto">
          <a:xfrm>
            <a:off x="179388" y="180975"/>
            <a:ext cx="647700" cy="520700"/>
          </a:xfrm>
          <a:prstGeom prst="rect">
            <a:avLst/>
          </a:prstGeom>
          <a:noFill/>
          <a:ln w="9525">
            <a:noFill/>
            <a:miter lim="800000"/>
            <a:headEnd/>
            <a:tailEnd/>
          </a:ln>
        </p:spPr>
      </p:pic>
      <p:pic>
        <p:nvPicPr>
          <p:cNvPr id="523271" name="Picture 2" descr="C:\Users\Administrator\Desktop\2015.11.19长春工程学院来我校调研\201511021429180085.jpg"/>
          <p:cNvPicPr>
            <a:picLocks noChangeAspect="1" noChangeArrowheads="1"/>
          </p:cNvPicPr>
          <p:nvPr/>
        </p:nvPicPr>
        <p:blipFill>
          <a:blip r:embed="rId2"/>
          <a:srcRect/>
          <a:stretch>
            <a:fillRect/>
          </a:stretch>
        </p:blipFill>
        <p:spPr bwMode="auto">
          <a:xfrm>
            <a:off x="865188" y="2836863"/>
            <a:ext cx="3213100" cy="2024062"/>
          </a:xfrm>
          <a:prstGeom prst="rect">
            <a:avLst/>
          </a:prstGeom>
          <a:noFill/>
          <a:ln w="9525">
            <a:noFill/>
            <a:miter lim="800000"/>
            <a:headEnd/>
            <a:tailEnd/>
          </a:ln>
        </p:spPr>
      </p:pic>
      <p:pic>
        <p:nvPicPr>
          <p:cNvPr id="523272" name="Picture 3" descr="C:\Users\Administrator\Desktop\2015.11.19长春工程学院来我校调研\201511021429184417.jpg"/>
          <p:cNvPicPr>
            <a:picLocks noChangeAspect="1" noChangeArrowheads="1"/>
          </p:cNvPicPr>
          <p:nvPr/>
        </p:nvPicPr>
        <p:blipFill>
          <a:blip r:embed="rId3"/>
          <a:srcRect/>
          <a:stretch>
            <a:fillRect/>
          </a:stretch>
        </p:blipFill>
        <p:spPr bwMode="auto">
          <a:xfrm>
            <a:off x="5257800" y="2851150"/>
            <a:ext cx="3213100" cy="2025650"/>
          </a:xfrm>
          <a:prstGeom prst="rect">
            <a:avLst/>
          </a:prstGeom>
          <a:noFill/>
          <a:ln w="9525">
            <a:noFill/>
            <a:miter lim="800000"/>
            <a:headEnd/>
            <a:tailEnd/>
          </a:ln>
        </p:spPr>
      </p:pic>
      <p:sp>
        <p:nvSpPr>
          <p:cNvPr id="523273" name="矩形 3"/>
          <p:cNvSpPr>
            <a:spLocks noChangeArrowheads="1"/>
          </p:cNvSpPr>
          <p:nvPr/>
        </p:nvSpPr>
        <p:spPr bwMode="auto">
          <a:xfrm>
            <a:off x="357158" y="1714494"/>
            <a:ext cx="8424862" cy="892552"/>
          </a:xfrm>
          <a:prstGeom prst="rect">
            <a:avLst/>
          </a:prstGeom>
          <a:noFill/>
          <a:ln w="9525">
            <a:noFill/>
            <a:miter lim="800000"/>
          </a:ln>
        </p:spPr>
        <p:txBody>
          <a:bodyPr>
            <a:spAutoFit/>
          </a:bodyPr>
          <a:lstStyle/>
          <a:p>
            <a:pPr indent="457200">
              <a:lnSpc>
                <a:spcPct val="130000"/>
              </a:lnSpc>
            </a:pPr>
            <a:r>
              <a:rPr lang="en-US" altLang="zh-CN" sz="2000" b="1" dirty="0">
                <a:solidFill>
                  <a:srgbClr val="000066"/>
                </a:solidFill>
                <a:latin typeface="华文中宋"/>
                <a:ea typeface="华文中宋"/>
                <a:cs typeface="华文中宋"/>
              </a:rPr>
              <a:t>2015</a:t>
            </a:r>
            <a:r>
              <a:rPr lang="zh-CN" altLang="en-US" sz="2000" b="1" dirty="0">
                <a:solidFill>
                  <a:srgbClr val="000066"/>
                </a:solidFill>
                <a:latin typeface="华文中宋"/>
                <a:ea typeface="华文中宋"/>
                <a:cs typeface="华文中宋"/>
              </a:rPr>
              <a:t>年</a:t>
            </a:r>
            <a:r>
              <a:rPr lang="en-US" altLang="zh-CN" sz="2000" b="1" dirty="0">
                <a:solidFill>
                  <a:srgbClr val="000066"/>
                </a:solidFill>
                <a:latin typeface="华文中宋"/>
                <a:ea typeface="华文中宋"/>
                <a:cs typeface="华文中宋"/>
              </a:rPr>
              <a:t>9</a:t>
            </a:r>
            <a:r>
              <a:rPr lang="zh-CN" altLang="en-US" sz="2000" b="1" dirty="0">
                <a:solidFill>
                  <a:srgbClr val="000066"/>
                </a:solidFill>
                <a:latin typeface="华文中宋"/>
                <a:ea typeface="华文中宋"/>
                <a:cs typeface="华文中宋"/>
              </a:rPr>
              <a:t>月，人力资源社会保障部、全国博士后管理委员会批准我校</a:t>
            </a:r>
            <a:r>
              <a:rPr lang="zh-CN" altLang="en-US" sz="2000" b="1" dirty="0" smtClean="0">
                <a:solidFill>
                  <a:srgbClr val="000066"/>
                </a:solidFill>
                <a:latin typeface="华文中宋"/>
                <a:ea typeface="华文中宋"/>
                <a:cs typeface="华文中宋"/>
              </a:rPr>
              <a:t>设立两</a:t>
            </a:r>
            <a:r>
              <a:rPr lang="zh-CN" altLang="en-US" sz="2000" b="1" dirty="0">
                <a:solidFill>
                  <a:srgbClr val="000066"/>
                </a:solidFill>
                <a:latin typeface="华文中宋"/>
                <a:ea typeface="华文中宋"/>
                <a:cs typeface="华文中宋"/>
              </a:rPr>
              <a:t>个博士后科研</a:t>
            </a:r>
            <a:r>
              <a:rPr lang="zh-CN" altLang="en-US" sz="2000" b="1" dirty="0" smtClean="0">
                <a:solidFill>
                  <a:srgbClr val="000066"/>
                </a:solidFill>
                <a:latin typeface="华文中宋"/>
                <a:ea typeface="华文中宋"/>
                <a:cs typeface="华文中宋"/>
              </a:rPr>
              <a:t>工作站</a:t>
            </a:r>
            <a:endParaRPr lang="zh-CN" altLang="en-US" sz="2000" b="1" dirty="0">
              <a:solidFill>
                <a:srgbClr val="000066"/>
              </a:solidFill>
              <a:latin typeface="华文中宋"/>
              <a:ea typeface="华文中宋"/>
              <a:cs typeface="华文中宋"/>
            </a:endParaRPr>
          </a:p>
        </p:txBody>
      </p:sp>
      <p:sp>
        <p:nvSpPr>
          <p:cNvPr id="13" name="矩形 12"/>
          <p:cNvSpPr/>
          <p:nvPr/>
        </p:nvSpPr>
        <p:spPr>
          <a:xfrm rot="10800000">
            <a:off x="0" y="4778375"/>
            <a:ext cx="9144000" cy="358775"/>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矩形 14"/>
          <p:cNvSpPr/>
          <p:nvPr/>
        </p:nvSpPr>
        <p:spPr>
          <a:xfrm>
            <a:off x="0" y="844550"/>
            <a:ext cx="1979613" cy="649288"/>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16" name="标题 1"/>
          <p:cNvSpPr txBox="1"/>
          <p:nvPr/>
        </p:nvSpPr>
        <p:spPr>
          <a:xfrm>
            <a:off x="107950" y="842963"/>
            <a:ext cx="1827213" cy="542925"/>
          </a:xfrm>
          <a:prstGeom prst="rect">
            <a:avLst/>
          </a:prstGeom>
        </p:spPr>
        <p:txBody>
          <a:bodyPr lIns="68580" tIns="34290" rIns="68580" bIns="34290" anchor="ctr">
            <a:normAutofit fontScale="97500"/>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博士后工作站</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1"/>
          <p:cNvSpPr/>
          <p:nvPr/>
        </p:nvSpPr>
        <p:spPr>
          <a:xfrm>
            <a:off x="1163638" y="0"/>
            <a:ext cx="6837362" cy="606425"/>
          </a:xfrm>
          <a:prstGeom prst="rect">
            <a:avLst/>
          </a:prstGeom>
          <a:noFill/>
          <a:ln w="9525">
            <a:noFill/>
          </a:ln>
        </p:spPr>
        <p:txBody>
          <a:bodyPr>
            <a:spAutoFit/>
          </a:bodyPr>
          <a:lstStyle/>
          <a:p>
            <a:pPr fontAlgn="auto">
              <a:lnSpc>
                <a:spcPct val="150000"/>
              </a:lnSpc>
              <a:spcBef>
                <a:spcPts val="0"/>
              </a:spcBef>
              <a:spcAft>
                <a:spcPts val="0"/>
              </a:spcAft>
              <a:buFont typeface="Arial" panose="020B0604020202020204" pitchFamily="34" charset="0"/>
              <a:buNone/>
              <a:defRPr/>
            </a:pPr>
            <a:r>
              <a:rPr lang="zh-CN" altLang="en-US" sz="2250" dirty="0">
                <a:solidFill>
                  <a:schemeClr val="bg1"/>
                </a:solidFill>
                <a:latin typeface="楷体" panose="02010609060101010101" pitchFamily="49" charset="-122"/>
                <a:ea typeface="楷体" panose="02010609060101010101" pitchFamily="49" charset="-122"/>
              </a:rPr>
              <a:t>（二）工程教育专业认证</a:t>
            </a:r>
            <a:endParaRPr lang="en-US" altLang="zh-CN" sz="2250">
              <a:solidFill>
                <a:schemeClr val="bg1"/>
              </a:solidFill>
              <a:latin typeface="楷体" panose="02010609060101010101" pitchFamily="49" charset="-122"/>
              <a:ea typeface="楷体" panose="02010609060101010101" pitchFamily="49" charset="-122"/>
            </a:endParaRPr>
          </a:p>
        </p:txBody>
      </p:sp>
      <p:sp>
        <p:nvSpPr>
          <p:cNvPr id="3" name="矩形 2"/>
          <p:cNvSpPr/>
          <p:nvPr/>
        </p:nvSpPr>
        <p:spPr>
          <a:xfrm>
            <a:off x="0" y="-14288"/>
            <a:ext cx="9144000" cy="790576"/>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4" name="直接连接符 3"/>
          <p:cNvCxnSpPr/>
          <p:nvPr/>
        </p:nvCxnSpPr>
        <p:spPr>
          <a:xfrm>
            <a:off x="0" y="787400"/>
            <a:ext cx="9144000" cy="1588"/>
          </a:xfrm>
          <a:prstGeom prst="line">
            <a:avLst/>
          </a:prstGeom>
          <a:noFill/>
          <a:ln w="9525" cap="flat" cmpd="sng" algn="ctr">
            <a:solidFill>
              <a:srgbClr val="8064A2"/>
            </a:solidFill>
            <a:prstDash val="solid"/>
          </a:ln>
          <a:effectLst/>
        </p:spPr>
        <p:style>
          <a:lnRef idx="1">
            <a:schemeClr val="accent4"/>
          </a:lnRef>
          <a:fillRef idx="0">
            <a:schemeClr val="accent4"/>
          </a:fillRef>
          <a:effectRef idx="0">
            <a:schemeClr val="accent4"/>
          </a:effectRef>
          <a:fontRef idx="minor">
            <a:schemeClr val="tx1"/>
          </a:fontRef>
        </p:style>
      </p:cxnSp>
      <p:sp>
        <p:nvSpPr>
          <p:cNvPr id="5" name="矩形 4"/>
          <p:cNvSpPr/>
          <p:nvPr/>
        </p:nvSpPr>
        <p:spPr>
          <a:xfrm rot="10800000">
            <a:off x="0" y="4778375"/>
            <a:ext cx="9144000" cy="358775"/>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524295" name="Picture 1" descr="G:\加字母logo.png"/>
          <p:cNvPicPr>
            <a:picLocks noChangeAspect="1" noChangeArrowheads="1"/>
          </p:cNvPicPr>
          <p:nvPr/>
        </p:nvPicPr>
        <p:blipFill>
          <a:blip r:embed="rId1"/>
          <a:srcRect/>
          <a:stretch>
            <a:fillRect/>
          </a:stretch>
        </p:blipFill>
        <p:spPr bwMode="auto">
          <a:xfrm>
            <a:off x="179388" y="180975"/>
            <a:ext cx="647700" cy="520700"/>
          </a:xfrm>
          <a:prstGeom prst="rect">
            <a:avLst/>
          </a:prstGeom>
          <a:noFill/>
          <a:ln w="9525">
            <a:noFill/>
            <a:miter lim="800000"/>
            <a:headEnd/>
            <a:tailEnd/>
          </a:ln>
        </p:spPr>
      </p:pic>
      <p:pic>
        <p:nvPicPr>
          <p:cNvPr id="11" name="Picture 2" descr="D:\学校产业园\[规划图]\2次方案\电子商务服务区2.jpg"/>
          <p:cNvPicPr>
            <a:picLocks noChangeAspect="1" noChangeArrowheads="1"/>
          </p:cNvPicPr>
          <p:nvPr/>
        </p:nvPicPr>
        <p:blipFill>
          <a:blip r:embed="rId2" cstate="print"/>
          <a:srcRect/>
          <a:stretch>
            <a:fillRect/>
          </a:stretch>
        </p:blipFill>
        <p:spPr bwMode="auto">
          <a:xfrm>
            <a:off x="3419872" y="2067694"/>
            <a:ext cx="2870050" cy="2049544"/>
          </a:xfrm>
          <a:prstGeom prst="rect">
            <a:avLst/>
          </a:prstGeom>
          <a:ln>
            <a:noFill/>
          </a:ln>
          <a:effectLst>
            <a:softEdge rad="112500"/>
          </a:effectLst>
        </p:spPr>
      </p:pic>
      <p:pic>
        <p:nvPicPr>
          <p:cNvPr id="12" name="Picture 2" descr="D:\学校产业园\[规划图]\2次方案\2次方案休闲接待区.jpg"/>
          <p:cNvPicPr>
            <a:picLocks noChangeAspect="1" noChangeArrowheads="1"/>
          </p:cNvPicPr>
          <p:nvPr/>
        </p:nvPicPr>
        <p:blipFill>
          <a:blip r:embed="rId3" cstate="print"/>
          <a:srcRect/>
          <a:stretch>
            <a:fillRect/>
          </a:stretch>
        </p:blipFill>
        <p:spPr bwMode="auto">
          <a:xfrm>
            <a:off x="467544" y="2283718"/>
            <a:ext cx="3312368" cy="2400806"/>
          </a:xfrm>
          <a:prstGeom prst="rect">
            <a:avLst/>
          </a:prstGeom>
          <a:ln>
            <a:noFill/>
          </a:ln>
          <a:effectLst>
            <a:softEdge rad="112500"/>
          </a:effectLst>
        </p:spPr>
      </p:pic>
      <p:pic>
        <p:nvPicPr>
          <p:cNvPr id="13" name="Picture 4" descr="D:\学校产业园\[规划图]\2次方案\地下室效果图1.jpg"/>
          <p:cNvPicPr>
            <a:picLocks noChangeAspect="1" noChangeArrowheads="1"/>
          </p:cNvPicPr>
          <p:nvPr/>
        </p:nvPicPr>
        <p:blipFill>
          <a:blip r:embed="rId4" cstate="print"/>
          <a:srcRect/>
          <a:stretch>
            <a:fillRect/>
          </a:stretch>
        </p:blipFill>
        <p:spPr bwMode="auto">
          <a:xfrm>
            <a:off x="5806678" y="1667401"/>
            <a:ext cx="2999774" cy="2232248"/>
          </a:xfrm>
          <a:prstGeom prst="rect">
            <a:avLst/>
          </a:prstGeom>
          <a:ln>
            <a:noFill/>
          </a:ln>
          <a:effectLst>
            <a:softEdge rad="112500"/>
          </a:effectLst>
        </p:spPr>
      </p:pic>
      <p:sp>
        <p:nvSpPr>
          <p:cNvPr id="524299" name="Rectangle 1"/>
          <p:cNvSpPr>
            <a:spLocks noChangeArrowheads="1"/>
          </p:cNvSpPr>
          <p:nvPr/>
        </p:nvSpPr>
        <p:spPr bwMode="auto">
          <a:xfrm>
            <a:off x="2203450" y="997268"/>
            <a:ext cx="6640830" cy="553085"/>
          </a:xfrm>
          <a:prstGeom prst="rect">
            <a:avLst/>
          </a:prstGeom>
          <a:noFill/>
          <a:ln w="9525">
            <a:noFill/>
            <a:miter lim="800000"/>
          </a:ln>
        </p:spPr>
        <p:txBody>
          <a:bodyPr wrap="square" anchor="ctr">
            <a:spAutoFit/>
          </a:bodyPr>
          <a:lstStyle/>
          <a:p>
            <a:pPr indent="457200">
              <a:lnSpc>
                <a:spcPct val="150000"/>
              </a:lnSpc>
              <a:buClr>
                <a:srgbClr val="FF0000"/>
              </a:buClr>
              <a:buSzPct val="100000"/>
            </a:pPr>
            <a:r>
              <a:rPr lang="zh-CN" altLang="en-US" sz="2000" b="1">
                <a:solidFill>
                  <a:srgbClr val="0000FF"/>
                </a:solidFill>
                <a:latin typeface="华文中宋"/>
                <a:ea typeface="华文中宋"/>
                <a:cs typeface="华文中宋"/>
              </a:rPr>
              <a:t>大学生创新创业基地、大学生创业园、科技产业园</a:t>
            </a:r>
            <a:endParaRPr lang="zh-CN" altLang="en-US" sz="2000" b="1">
              <a:solidFill>
                <a:srgbClr val="0000FF"/>
              </a:solidFill>
              <a:latin typeface="华文中宋"/>
              <a:ea typeface="华文中宋"/>
              <a:cs typeface="华文中宋"/>
            </a:endParaRPr>
          </a:p>
        </p:txBody>
      </p:sp>
      <p:sp>
        <p:nvSpPr>
          <p:cNvPr id="15" name="矩形 14"/>
          <p:cNvSpPr/>
          <p:nvPr/>
        </p:nvSpPr>
        <p:spPr>
          <a:xfrm>
            <a:off x="0" y="844550"/>
            <a:ext cx="1979613" cy="649288"/>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16" name="标题 1"/>
          <p:cNvSpPr txBox="1"/>
          <p:nvPr/>
        </p:nvSpPr>
        <p:spPr>
          <a:xfrm>
            <a:off x="107950" y="842963"/>
            <a:ext cx="1827213" cy="542925"/>
          </a:xfrm>
          <a:prstGeom prst="rect">
            <a:avLst/>
          </a:prstGeom>
        </p:spPr>
        <p:txBody>
          <a:bodyPr lIns="68580" tIns="34290" rIns="68580" bIns="34290" anchor="ctr">
            <a:normAutofit fontScale="97500"/>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大学科技园</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sp>
        <p:nvSpPr>
          <p:cNvPr id="524302" name="TextBox 16"/>
          <p:cNvSpPr txBox="1">
            <a:spLocks noChangeArrowheads="1"/>
          </p:cNvSpPr>
          <p:nvPr/>
        </p:nvSpPr>
        <p:spPr bwMode="auto">
          <a:xfrm>
            <a:off x="323850" y="1708150"/>
            <a:ext cx="2452688" cy="481013"/>
          </a:xfrm>
          <a:prstGeom prst="rect">
            <a:avLst/>
          </a:prstGeom>
          <a:noFill/>
          <a:ln w="9525">
            <a:noFill/>
            <a:miter lim="800000"/>
          </a:ln>
        </p:spPr>
        <p:txBody>
          <a:bodyPr wrap="none">
            <a:spAutoFit/>
          </a:bodyPr>
          <a:lstStyle/>
          <a:p>
            <a:pPr indent="457200">
              <a:lnSpc>
                <a:spcPct val="150000"/>
              </a:lnSpc>
              <a:buClr>
                <a:srgbClr val="FF0000"/>
              </a:buClr>
              <a:buSzPct val="100000"/>
            </a:pPr>
            <a:r>
              <a:rPr lang="zh-CN" altLang="en-US" sz="2000" b="1">
                <a:solidFill>
                  <a:srgbClr val="FF0000"/>
                </a:solidFill>
                <a:latin typeface="华文中宋"/>
                <a:ea typeface="华文中宋"/>
                <a:cs typeface="华文中宋"/>
              </a:rPr>
              <a:t>国家级众创空间</a:t>
            </a:r>
            <a:endParaRPr lang="zh-CN" altLang="en-US" sz="2000" b="1">
              <a:solidFill>
                <a:srgbClr val="FF0000"/>
              </a:solidFill>
              <a:latin typeface="华文中宋"/>
              <a:ea typeface="华文中宋"/>
              <a:cs typeface="华文中宋"/>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9525"/>
            <a:ext cx="9144000" cy="788988"/>
          </a:xfrm>
          <a:prstGeom prst="rect">
            <a:avLst/>
          </a:prstGeom>
          <a:gradFill>
            <a:gsLst>
              <a:gs pos="0">
                <a:srgbClr val="2DC8FF"/>
              </a:gs>
              <a:gs pos="50000">
                <a:srgbClr val="53D2FF"/>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矩形 29"/>
          <p:cNvSpPr/>
          <p:nvPr/>
        </p:nvSpPr>
        <p:spPr>
          <a:xfrm rot="10800000">
            <a:off x="0" y="4786313"/>
            <a:ext cx="9144000" cy="357187"/>
          </a:xfrm>
          <a:prstGeom prst="rect">
            <a:avLst/>
          </a:prstGeom>
          <a:gradFill>
            <a:gsLst>
              <a:gs pos="0">
                <a:srgbClr val="2DC8FF"/>
              </a:gs>
              <a:gs pos="50000">
                <a:srgbClr val="53D2FF"/>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48" name="Picture 2" descr="C:\Users\Administrator.LQCZEKPSD7M4JF6\Desktop\俯瞰校园.jpg"/>
          <p:cNvPicPr>
            <a:picLocks noChangeAspect="1" noChangeArrowheads="1"/>
          </p:cNvPicPr>
          <p:nvPr/>
        </p:nvPicPr>
        <p:blipFill>
          <a:blip r:embed="rId1" cstate="print"/>
          <a:srcRect/>
          <a:stretch>
            <a:fillRect/>
          </a:stretch>
        </p:blipFill>
        <p:spPr bwMode="auto">
          <a:xfrm>
            <a:off x="0" y="771550"/>
            <a:ext cx="9144000" cy="3989000"/>
          </a:xfrm>
          <a:prstGeom prst="rect">
            <a:avLst/>
          </a:prstGeom>
          <a:noFill/>
        </p:spPr>
      </p:pic>
      <p:sp>
        <p:nvSpPr>
          <p:cNvPr id="2" name="矩形 3"/>
          <p:cNvSpPr>
            <a:spLocks noChangeArrowheads="1"/>
          </p:cNvSpPr>
          <p:nvPr/>
        </p:nvSpPr>
        <p:spPr bwMode="auto">
          <a:xfrm>
            <a:off x="0" y="42228"/>
            <a:ext cx="9144000" cy="645160"/>
          </a:xfrm>
          <a:prstGeom prst="rect">
            <a:avLst/>
          </a:prstGeom>
          <a:noFill/>
          <a:ln w="9525">
            <a:noFill/>
            <a:miter lim="800000"/>
          </a:ln>
        </p:spPr>
        <p:txBody>
          <a:bodyPr>
            <a:spAutoFit/>
          </a:bodyPr>
          <a:p>
            <a:pPr algn="l">
              <a:lnSpc>
                <a:spcPct val="150000"/>
              </a:lnSpc>
            </a:pPr>
            <a:r>
              <a:rPr lang="zh-CN" altLang="en-US" sz="2400" b="1">
                <a:solidFill>
                  <a:srgbClr val="0000FF"/>
                </a:solidFill>
                <a:latin typeface="微软雅黑" panose="020B0503020204020204" charset="-122"/>
                <a:ea typeface="微软雅黑" panose="020B0503020204020204" charset="-122"/>
                <a:cs typeface="华文中宋"/>
                <a:sym typeface="+mn-ea"/>
              </a:rPr>
              <a:t>发展中的黑龙江工程学院</a:t>
            </a:r>
            <a:endParaRPr lang="zh-CN" altLang="en-US" sz="2400" b="1">
              <a:solidFill>
                <a:srgbClr val="0000FF"/>
              </a:solidFill>
              <a:latin typeface="微软雅黑" panose="020B0503020204020204" charset="-122"/>
              <a:ea typeface="微软雅黑" panose="020B0503020204020204" charset="-122"/>
              <a:cs typeface="华文中宋"/>
              <a:sym typeface="+mn-ea"/>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9525"/>
            <a:ext cx="9144000" cy="788988"/>
          </a:xfrm>
          <a:prstGeom prst="rect">
            <a:avLst/>
          </a:prstGeom>
          <a:gradFill>
            <a:gsLst>
              <a:gs pos="0">
                <a:srgbClr val="2DC8FF"/>
              </a:gs>
              <a:gs pos="50000">
                <a:srgbClr val="53D2FF"/>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矩形 29"/>
          <p:cNvSpPr/>
          <p:nvPr/>
        </p:nvSpPr>
        <p:spPr>
          <a:xfrm rot="10800000">
            <a:off x="0" y="4786313"/>
            <a:ext cx="9144000" cy="357187"/>
          </a:xfrm>
          <a:prstGeom prst="rect">
            <a:avLst/>
          </a:prstGeom>
          <a:gradFill>
            <a:gsLst>
              <a:gs pos="0">
                <a:srgbClr val="2DC8FF"/>
              </a:gs>
              <a:gs pos="50000">
                <a:srgbClr val="53D2FF"/>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48" name="Picture 2" descr="C:\Users\Administrator.LQCZEKPSD7M4JF6\Desktop\俯瞰校园.jpg"/>
          <p:cNvPicPr>
            <a:picLocks noChangeAspect="1" noChangeArrowheads="1"/>
          </p:cNvPicPr>
          <p:nvPr/>
        </p:nvPicPr>
        <p:blipFill>
          <a:blip r:embed="rId1" cstate="print"/>
          <a:srcRect/>
          <a:stretch>
            <a:fillRect/>
          </a:stretch>
        </p:blipFill>
        <p:spPr bwMode="auto">
          <a:xfrm>
            <a:off x="0" y="771550"/>
            <a:ext cx="9144000" cy="3989000"/>
          </a:xfrm>
          <a:prstGeom prst="rect">
            <a:avLst/>
          </a:prstGeom>
          <a:noFill/>
        </p:spPr>
      </p:pic>
      <p:sp>
        <p:nvSpPr>
          <p:cNvPr id="2" name="矩形 3"/>
          <p:cNvSpPr>
            <a:spLocks noChangeArrowheads="1"/>
          </p:cNvSpPr>
          <p:nvPr/>
        </p:nvSpPr>
        <p:spPr bwMode="auto">
          <a:xfrm>
            <a:off x="0" y="42228"/>
            <a:ext cx="9144000" cy="737235"/>
          </a:xfrm>
          <a:prstGeom prst="rect">
            <a:avLst/>
          </a:prstGeom>
          <a:noFill/>
          <a:ln w="9525">
            <a:noFill/>
            <a:miter lim="800000"/>
          </a:ln>
        </p:spPr>
        <p:txBody>
          <a:bodyPr>
            <a:spAutoFit/>
          </a:bodyPr>
          <a:p>
            <a:pPr algn="l">
              <a:lnSpc>
                <a:spcPct val="150000"/>
              </a:lnSpc>
            </a:pPr>
            <a:r>
              <a:rPr lang="zh-CN" altLang="en-US" sz="2800" b="1">
                <a:solidFill>
                  <a:srgbClr val="0000FF"/>
                </a:solidFill>
                <a:latin typeface="华文中宋"/>
                <a:ea typeface="华文中宋"/>
                <a:cs typeface="华文中宋"/>
                <a:sym typeface="+mn-ea"/>
              </a:rPr>
              <a:t>黑龙江工程学院交通运输工程学科专业建设情况</a:t>
            </a:r>
            <a:endParaRPr lang="zh-CN" altLang="en-US" sz="2800" b="1">
              <a:solidFill>
                <a:srgbClr val="0000FF"/>
              </a:solidFill>
              <a:latin typeface="华文中宋"/>
              <a:ea typeface="华文中宋"/>
              <a:cs typeface="华文中宋"/>
              <a:sym typeface="+mn-ea"/>
            </a:endParaRP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21"/>
          <p:cNvSpPr/>
          <p:nvPr/>
        </p:nvSpPr>
        <p:spPr>
          <a:xfrm>
            <a:off x="1163638" y="0"/>
            <a:ext cx="6837362" cy="606425"/>
          </a:xfrm>
          <a:prstGeom prst="rect">
            <a:avLst/>
          </a:prstGeom>
          <a:noFill/>
          <a:ln w="9525">
            <a:noFill/>
          </a:ln>
        </p:spPr>
        <p:txBody>
          <a:bodyPr>
            <a:spAutoFit/>
          </a:bodyPr>
          <a:lstStyle/>
          <a:p>
            <a:pPr fontAlgn="auto">
              <a:lnSpc>
                <a:spcPct val="150000"/>
              </a:lnSpc>
              <a:spcBef>
                <a:spcPts val="0"/>
              </a:spcBef>
              <a:spcAft>
                <a:spcPts val="0"/>
              </a:spcAft>
              <a:buFont typeface="Arial" panose="020B0604020202020204" pitchFamily="34" charset="0"/>
              <a:buNone/>
              <a:defRPr/>
            </a:pPr>
            <a:r>
              <a:rPr lang="zh-CN" altLang="en-US" sz="2250" dirty="0">
                <a:solidFill>
                  <a:schemeClr val="bg1"/>
                </a:solidFill>
                <a:latin typeface="楷体" panose="02010609060101010101" pitchFamily="49" charset="-122"/>
                <a:ea typeface="楷体" panose="02010609060101010101" pitchFamily="49" charset="-122"/>
              </a:rPr>
              <a:t>（二）工程教育专业认证</a:t>
            </a:r>
            <a:endParaRPr lang="en-US" altLang="zh-CN" sz="2250">
              <a:solidFill>
                <a:schemeClr val="bg1"/>
              </a:solidFill>
              <a:latin typeface="楷体" panose="02010609060101010101" pitchFamily="49" charset="-122"/>
              <a:ea typeface="楷体" panose="02010609060101010101" pitchFamily="49" charset="-122"/>
            </a:endParaRPr>
          </a:p>
        </p:txBody>
      </p:sp>
      <p:sp>
        <p:nvSpPr>
          <p:cNvPr id="7" name="矩形 6"/>
          <p:cNvSpPr/>
          <p:nvPr/>
        </p:nvSpPr>
        <p:spPr>
          <a:xfrm>
            <a:off x="0" y="-14288"/>
            <a:ext cx="9144000" cy="790576"/>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1" name="直接连接符 10"/>
          <p:cNvCxnSpPr/>
          <p:nvPr/>
        </p:nvCxnSpPr>
        <p:spPr>
          <a:xfrm>
            <a:off x="0" y="787400"/>
            <a:ext cx="9144000" cy="1588"/>
          </a:xfrm>
          <a:prstGeom prst="line">
            <a:avLst/>
          </a:prstGeom>
          <a:noFill/>
          <a:ln w="9525" cap="flat" cmpd="sng" algn="ctr">
            <a:solidFill>
              <a:srgbClr val="8064A2"/>
            </a:solidFill>
            <a:prstDash val="solid"/>
          </a:ln>
          <a:effectLst/>
        </p:spPr>
        <p:style>
          <a:lnRef idx="1">
            <a:schemeClr val="accent4"/>
          </a:lnRef>
          <a:fillRef idx="0">
            <a:schemeClr val="accent4"/>
          </a:fillRef>
          <a:effectRef idx="0">
            <a:schemeClr val="accent4"/>
          </a:effectRef>
          <a:fontRef idx="minor">
            <a:schemeClr val="tx1"/>
          </a:fontRef>
        </p:style>
      </p:cxnSp>
      <p:sp>
        <p:nvSpPr>
          <p:cNvPr id="12" name="矩形 11"/>
          <p:cNvSpPr/>
          <p:nvPr/>
        </p:nvSpPr>
        <p:spPr>
          <a:xfrm rot="10800000">
            <a:off x="0" y="4778375"/>
            <a:ext cx="9144000" cy="358775"/>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标题 1"/>
          <p:cNvSpPr txBox="1"/>
          <p:nvPr/>
        </p:nvSpPr>
        <p:spPr>
          <a:xfrm>
            <a:off x="0" y="844550"/>
            <a:ext cx="3086100" cy="604838"/>
          </a:xfrm>
          <a:prstGeom prst="rect">
            <a:avLst/>
          </a:prstGeom>
        </p:spPr>
        <p:txBody>
          <a:bodyPr lIns="68580" tIns="34290" rIns="68580" bIns="34290" anchor="ctr">
            <a:normAutofit/>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避免工程教育科学化倾向</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pic>
        <p:nvPicPr>
          <p:cNvPr id="526345" name="Picture 1" descr="G:\加字母logo.png"/>
          <p:cNvPicPr>
            <a:picLocks noChangeAspect="1" noChangeArrowheads="1"/>
          </p:cNvPicPr>
          <p:nvPr/>
        </p:nvPicPr>
        <p:blipFill>
          <a:blip r:embed="rId1"/>
          <a:srcRect/>
          <a:stretch>
            <a:fillRect/>
          </a:stretch>
        </p:blipFill>
        <p:spPr bwMode="auto">
          <a:xfrm>
            <a:off x="179388" y="180975"/>
            <a:ext cx="647700" cy="520700"/>
          </a:xfrm>
          <a:prstGeom prst="rect">
            <a:avLst/>
          </a:prstGeom>
          <a:noFill/>
          <a:ln w="9525">
            <a:noFill/>
            <a:miter lim="800000"/>
            <a:headEnd/>
            <a:tailEnd/>
          </a:ln>
        </p:spPr>
      </p:pic>
      <p:sp>
        <p:nvSpPr>
          <p:cNvPr id="20" name="矩形 19"/>
          <p:cNvSpPr/>
          <p:nvPr/>
        </p:nvSpPr>
        <p:spPr>
          <a:xfrm>
            <a:off x="0" y="844550"/>
            <a:ext cx="2511425" cy="649288"/>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21" name="标题 1"/>
          <p:cNvSpPr txBox="1"/>
          <p:nvPr/>
        </p:nvSpPr>
        <p:spPr>
          <a:xfrm>
            <a:off x="97155" y="897573"/>
            <a:ext cx="2317750" cy="542925"/>
          </a:xfrm>
          <a:prstGeom prst="rect">
            <a:avLst/>
          </a:prstGeom>
        </p:spPr>
        <p:txBody>
          <a:bodyPr lIns="68580" tIns="34290" rIns="68580" bIns="34290" anchor="ctr">
            <a:normAutofit/>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学科专业建设</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sp>
        <p:nvSpPr>
          <p:cNvPr id="2" name="圆角矩形 1"/>
          <p:cNvSpPr/>
          <p:nvPr/>
        </p:nvSpPr>
        <p:spPr>
          <a:xfrm>
            <a:off x="620395" y="1870710"/>
            <a:ext cx="3608070" cy="64833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4" name="标题 1"/>
          <p:cNvSpPr txBox="1"/>
          <p:nvPr/>
        </p:nvSpPr>
        <p:spPr>
          <a:xfrm>
            <a:off x="827405" y="1923415"/>
            <a:ext cx="3081655" cy="542925"/>
          </a:xfrm>
          <a:prstGeom prst="rect">
            <a:avLst/>
          </a:prstGeom>
        </p:spPr>
        <p:txBody>
          <a:bodyPr lIns="68580" tIns="34290" rIns="68580" bIns="34290" anchor="ctr">
            <a:normAutofit fontScale="70000"/>
          </a:bodyPr>
          <a:p>
            <a:pPr algn="ctr" fontAlgn="auto">
              <a:spcAft>
                <a:spcPts val="0"/>
              </a:spcAft>
              <a:defRPr/>
            </a:pPr>
            <a:r>
              <a:rPr lang="zh-CN" altLang="en-US" sz="2100" b="1" dirty="0">
                <a:solidFill>
                  <a:srgbClr val="0000FF"/>
                </a:solidFill>
                <a:latin typeface="华文中宋" panose="02010600040101010101" pitchFamily="2" charset="-122"/>
                <a:ea typeface="华文中宋" panose="02010600040101010101" pitchFamily="2" charset="-122"/>
                <a:cs typeface="+mj-cs"/>
              </a:rPr>
              <a:t>交通运输工程学科</a:t>
            </a:r>
            <a:endParaRPr lang="zh-CN" altLang="en-US" sz="2100" b="1" dirty="0">
              <a:solidFill>
                <a:srgbClr val="0000FF"/>
              </a:solidFill>
              <a:latin typeface="华文中宋" panose="02010600040101010101" pitchFamily="2" charset="-122"/>
              <a:ea typeface="华文中宋" panose="02010600040101010101" pitchFamily="2" charset="-122"/>
              <a:cs typeface="+mj-cs"/>
            </a:endParaRPr>
          </a:p>
          <a:p>
            <a:pPr algn="ctr" fontAlgn="auto">
              <a:spcAft>
                <a:spcPts val="0"/>
              </a:spcAft>
              <a:defRPr/>
            </a:pPr>
            <a:r>
              <a:rPr lang="zh-CN" altLang="en-US" sz="2100" b="1" dirty="0">
                <a:solidFill>
                  <a:srgbClr val="0000FF"/>
                </a:solidFill>
                <a:latin typeface="黑体" panose="02010609060101010101" pitchFamily="49" charset="-122"/>
                <a:ea typeface="黑体" panose="02010609060101010101" pitchFamily="49" charset="-122"/>
                <a:cs typeface="+mj-cs"/>
              </a:rPr>
              <a:t>——省级重点建设一级学科</a:t>
            </a:r>
            <a:endParaRPr lang="zh-CN" altLang="en-US" sz="2100" b="1" dirty="0">
              <a:solidFill>
                <a:srgbClr val="0000FF"/>
              </a:solidFill>
              <a:latin typeface="黑体" panose="02010609060101010101" pitchFamily="49" charset="-122"/>
              <a:ea typeface="黑体" panose="02010609060101010101" pitchFamily="49" charset="-122"/>
              <a:cs typeface="+mj-cs"/>
            </a:endParaRPr>
          </a:p>
        </p:txBody>
      </p:sp>
      <p:sp>
        <p:nvSpPr>
          <p:cNvPr id="5" name="矩形 4"/>
          <p:cNvSpPr/>
          <p:nvPr/>
        </p:nvSpPr>
        <p:spPr>
          <a:xfrm>
            <a:off x="1100455" y="2757805"/>
            <a:ext cx="2581910" cy="1727835"/>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8" name="标题 1"/>
          <p:cNvSpPr txBox="1"/>
          <p:nvPr/>
        </p:nvSpPr>
        <p:spPr>
          <a:xfrm>
            <a:off x="1207135" y="2864485"/>
            <a:ext cx="2349500" cy="1513840"/>
          </a:xfrm>
          <a:prstGeom prst="rect">
            <a:avLst/>
          </a:prstGeom>
        </p:spPr>
        <p:txBody>
          <a:bodyPr lIns="68580" tIns="34290" rIns="68580" bIns="34290" anchor="ctr">
            <a:normAutofit fontScale="90000" lnSpcReduction="20000"/>
          </a:bodyPr>
          <a:p>
            <a:pPr algn="l" eaLnBrk="1" fontAlgn="auto" latinLnBrk="0" hangingPunct="1">
              <a:lnSpc>
                <a:spcPct val="150000"/>
              </a:lnSpc>
              <a:spcAft>
                <a:spcPts val="0"/>
              </a:spcAft>
              <a:defRPr/>
            </a:pPr>
            <a:r>
              <a:rPr lang="zh-CN" altLang="en-US" sz="2000" b="1" dirty="0">
                <a:solidFill>
                  <a:srgbClr val="0000FF"/>
                </a:solidFill>
                <a:latin typeface="宋体" panose="02010600030101010101" pitchFamily="2" charset="-122"/>
                <a:cs typeface="+mj-cs"/>
              </a:rPr>
              <a:t>道路与铁道工程</a:t>
            </a:r>
            <a:endParaRPr lang="zh-CN" altLang="en-US" sz="2000" b="1" dirty="0">
              <a:solidFill>
                <a:srgbClr val="0000FF"/>
              </a:solidFill>
              <a:latin typeface="宋体" panose="02010600030101010101" pitchFamily="2" charset="-122"/>
              <a:cs typeface="+mj-cs"/>
            </a:endParaRPr>
          </a:p>
          <a:p>
            <a:pPr algn="l" eaLnBrk="1" fontAlgn="auto" latinLnBrk="0" hangingPunct="1">
              <a:lnSpc>
                <a:spcPct val="150000"/>
              </a:lnSpc>
              <a:spcAft>
                <a:spcPts val="0"/>
              </a:spcAft>
              <a:defRPr/>
            </a:pPr>
            <a:r>
              <a:rPr lang="zh-CN" altLang="en-US" sz="2000" b="1" dirty="0">
                <a:solidFill>
                  <a:srgbClr val="0000FF"/>
                </a:solidFill>
                <a:latin typeface="宋体" panose="02010600030101010101" pitchFamily="2" charset="-122"/>
                <a:cs typeface="+mj-cs"/>
              </a:rPr>
              <a:t>载运工具运用工程</a:t>
            </a:r>
            <a:endParaRPr lang="zh-CN" altLang="en-US" sz="2000" b="1" dirty="0">
              <a:solidFill>
                <a:srgbClr val="0000FF"/>
              </a:solidFill>
              <a:latin typeface="宋体" panose="02010600030101010101" pitchFamily="2" charset="-122"/>
              <a:cs typeface="+mj-cs"/>
            </a:endParaRPr>
          </a:p>
          <a:p>
            <a:pPr algn="l" eaLnBrk="1" fontAlgn="auto" latinLnBrk="0" hangingPunct="1">
              <a:lnSpc>
                <a:spcPct val="150000"/>
              </a:lnSpc>
              <a:spcAft>
                <a:spcPts val="0"/>
              </a:spcAft>
              <a:defRPr/>
            </a:pPr>
            <a:r>
              <a:rPr lang="zh-CN" altLang="en-US" sz="2000" b="1" dirty="0">
                <a:solidFill>
                  <a:srgbClr val="0000FF"/>
                </a:solidFill>
                <a:latin typeface="宋体" panose="02010600030101010101" pitchFamily="2" charset="-122"/>
                <a:cs typeface="+mj-cs"/>
              </a:rPr>
              <a:t>交通信息工程及控制</a:t>
            </a:r>
            <a:endParaRPr lang="zh-CN" altLang="en-US" sz="2000" b="1" dirty="0">
              <a:solidFill>
                <a:srgbClr val="0000FF"/>
              </a:solidFill>
              <a:latin typeface="宋体" panose="02010600030101010101" pitchFamily="2" charset="-122"/>
              <a:cs typeface="+mj-cs"/>
            </a:endParaRPr>
          </a:p>
          <a:p>
            <a:pPr algn="l" eaLnBrk="1" fontAlgn="auto" latinLnBrk="0" hangingPunct="1">
              <a:lnSpc>
                <a:spcPct val="150000"/>
              </a:lnSpc>
              <a:spcAft>
                <a:spcPts val="0"/>
              </a:spcAft>
              <a:defRPr/>
            </a:pPr>
            <a:r>
              <a:rPr lang="zh-CN" altLang="en-US" sz="2000" b="1" dirty="0">
                <a:solidFill>
                  <a:srgbClr val="0000FF"/>
                </a:solidFill>
                <a:latin typeface="宋体" panose="02010600030101010101" pitchFamily="2" charset="-122"/>
                <a:cs typeface="+mj-cs"/>
              </a:rPr>
              <a:t>交通运输规划与管理</a:t>
            </a:r>
            <a:endParaRPr lang="zh-CN" altLang="en-US" sz="2000" b="1" dirty="0">
              <a:solidFill>
                <a:srgbClr val="0000FF"/>
              </a:solidFill>
              <a:latin typeface="宋体" panose="02010600030101010101" pitchFamily="2" charset="-122"/>
              <a:cs typeface="+mj-cs"/>
            </a:endParaRPr>
          </a:p>
        </p:txBody>
      </p:sp>
      <p:sp>
        <p:nvSpPr>
          <p:cNvPr id="9" name="标题 1"/>
          <p:cNvSpPr txBox="1"/>
          <p:nvPr/>
        </p:nvSpPr>
        <p:spPr>
          <a:xfrm>
            <a:off x="496570" y="2519045"/>
            <a:ext cx="507365" cy="2064385"/>
          </a:xfrm>
          <a:prstGeom prst="rect">
            <a:avLst/>
          </a:prstGeom>
        </p:spPr>
        <p:txBody>
          <a:bodyPr lIns="68580" tIns="34290" rIns="68580" bIns="34290" anchor="ctr">
            <a:normAutofit fontScale="80000"/>
          </a:bodyPr>
          <a:p>
            <a:pPr algn="ctr" fontAlgn="auto">
              <a:spcAft>
                <a:spcPts val="0"/>
              </a:spcAft>
              <a:defRPr/>
            </a:pPr>
            <a:r>
              <a:rPr lang="zh-CN" altLang="en-US" sz="2100" b="1" dirty="0">
                <a:solidFill>
                  <a:srgbClr val="0000FF"/>
                </a:solidFill>
                <a:latin typeface="黑体" panose="02010609060101010101" pitchFamily="49" charset="-122"/>
                <a:ea typeface="黑体" panose="02010609060101010101" pitchFamily="49" charset="-122"/>
                <a:cs typeface="+mj-cs"/>
              </a:rPr>
              <a:t>设四个二级学科</a:t>
            </a:r>
            <a:endParaRPr lang="zh-CN" altLang="en-US" sz="2100" b="1" dirty="0">
              <a:solidFill>
                <a:srgbClr val="0000FF"/>
              </a:solidFill>
              <a:latin typeface="黑体" panose="02010609060101010101" pitchFamily="49" charset="-122"/>
              <a:ea typeface="黑体" panose="02010609060101010101" pitchFamily="49" charset="-122"/>
              <a:cs typeface="+mj-cs"/>
            </a:endParaRPr>
          </a:p>
        </p:txBody>
      </p:sp>
      <p:sp>
        <p:nvSpPr>
          <p:cNvPr id="10" name="圆角矩形 9"/>
          <p:cNvSpPr/>
          <p:nvPr/>
        </p:nvSpPr>
        <p:spPr>
          <a:xfrm>
            <a:off x="4823460" y="1168400"/>
            <a:ext cx="3608070" cy="64833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3" name="标题 1"/>
          <p:cNvSpPr txBox="1"/>
          <p:nvPr/>
        </p:nvSpPr>
        <p:spPr>
          <a:xfrm>
            <a:off x="5046980" y="1221105"/>
            <a:ext cx="3081655" cy="542925"/>
          </a:xfrm>
          <a:prstGeom prst="rect">
            <a:avLst/>
          </a:prstGeom>
        </p:spPr>
        <p:txBody>
          <a:bodyPr lIns="68580" tIns="34290" rIns="68580" bIns="34290" anchor="ctr">
            <a:normAutofit fontScale="70000"/>
          </a:bodyPr>
          <a:p>
            <a:pPr algn="ctr" fontAlgn="auto">
              <a:spcAft>
                <a:spcPts val="0"/>
              </a:spcAft>
              <a:defRPr/>
            </a:pPr>
            <a:r>
              <a:rPr lang="zh-CN" altLang="en-US" sz="2100" b="1" dirty="0">
                <a:solidFill>
                  <a:srgbClr val="0000FF"/>
                </a:solidFill>
                <a:latin typeface="华文中宋" panose="02010600040101010101" pitchFamily="2" charset="-122"/>
                <a:ea typeface="华文中宋" panose="02010600040101010101" pitchFamily="2" charset="-122"/>
                <a:cs typeface="+mj-cs"/>
              </a:rPr>
              <a:t>军用动力与能源（军用动力方向）</a:t>
            </a:r>
            <a:endParaRPr lang="zh-CN" altLang="en-US" sz="2100" b="1" dirty="0">
              <a:solidFill>
                <a:srgbClr val="0000FF"/>
              </a:solidFill>
              <a:latin typeface="华文中宋" panose="02010600040101010101" pitchFamily="2" charset="-122"/>
              <a:ea typeface="华文中宋" panose="02010600040101010101" pitchFamily="2" charset="-122"/>
              <a:cs typeface="+mj-cs"/>
            </a:endParaRPr>
          </a:p>
          <a:p>
            <a:pPr algn="ctr" fontAlgn="auto">
              <a:spcAft>
                <a:spcPts val="0"/>
              </a:spcAft>
              <a:defRPr/>
            </a:pPr>
            <a:r>
              <a:rPr lang="zh-CN" altLang="en-US" sz="2100" b="1" dirty="0">
                <a:solidFill>
                  <a:srgbClr val="0000FF"/>
                </a:solidFill>
                <a:latin typeface="黑体" panose="02010609060101010101" pitchFamily="49" charset="-122"/>
                <a:ea typeface="黑体" panose="02010609060101010101" pitchFamily="49" charset="-122"/>
                <a:cs typeface="+mj-cs"/>
              </a:rPr>
              <a:t>——国防特色学科</a:t>
            </a:r>
            <a:endParaRPr lang="zh-CN" altLang="en-US" sz="2100" b="1" dirty="0">
              <a:solidFill>
                <a:srgbClr val="0000FF"/>
              </a:solidFill>
              <a:latin typeface="黑体" panose="02010609060101010101" pitchFamily="49" charset="-122"/>
              <a:ea typeface="黑体" panose="02010609060101010101" pitchFamily="49" charset="-122"/>
              <a:cs typeface="+mj-cs"/>
            </a:endParaRPr>
          </a:p>
        </p:txBody>
      </p:sp>
      <p:sp>
        <p:nvSpPr>
          <p:cNvPr id="14" name="矩形 13"/>
          <p:cNvSpPr/>
          <p:nvPr/>
        </p:nvSpPr>
        <p:spPr>
          <a:xfrm>
            <a:off x="4886325" y="2177415"/>
            <a:ext cx="3403600" cy="2307590"/>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6" name="标题 1"/>
          <p:cNvSpPr txBox="1"/>
          <p:nvPr/>
        </p:nvSpPr>
        <p:spPr>
          <a:xfrm>
            <a:off x="4980305" y="2372360"/>
            <a:ext cx="3271520" cy="1849755"/>
          </a:xfrm>
          <a:prstGeom prst="rect">
            <a:avLst/>
          </a:prstGeom>
        </p:spPr>
        <p:txBody>
          <a:bodyPr lIns="68580" tIns="34290" rIns="68580" bIns="34290" anchor="ctr">
            <a:normAutofit fontScale="80000"/>
          </a:bodyPr>
          <a:p>
            <a:pPr algn="l" eaLnBrk="1" fontAlgn="auto" latinLnBrk="0" hangingPunct="1">
              <a:lnSpc>
                <a:spcPct val="150000"/>
              </a:lnSpc>
              <a:spcAft>
                <a:spcPts val="0"/>
              </a:spcAft>
              <a:defRPr/>
            </a:pPr>
            <a:r>
              <a:rPr lang="en-US" altLang="zh-CN" sz="2000" b="1" dirty="0">
                <a:solidFill>
                  <a:srgbClr val="0000FF"/>
                </a:solidFill>
                <a:latin typeface="宋体" panose="02010600030101010101" pitchFamily="2" charset="-122"/>
                <a:cs typeface="+mj-cs"/>
              </a:rPr>
              <a:t>“</a:t>
            </a:r>
            <a:r>
              <a:rPr lang="zh-CN" altLang="en-US" sz="2000" b="1" dirty="0">
                <a:solidFill>
                  <a:srgbClr val="0000FF"/>
                </a:solidFill>
                <a:latin typeface="宋体" panose="02010600030101010101" pitchFamily="2" charset="-122"/>
                <a:cs typeface="+mj-cs"/>
              </a:rPr>
              <a:t>卓越计划</a:t>
            </a:r>
            <a:r>
              <a:rPr lang="en-US" altLang="zh-CN" sz="2000" b="1" dirty="0">
                <a:solidFill>
                  <a:srgbClr val="0000FF"/>
                </a:solidFill>
                <a:latin typeface="宋体" panose="02010600030101010101" pitchFamily="2" charset="-122"/>
                <a:cs typeface="+mj-cs"/>
              </a:rPr>
              <a:t>”</a:t>
            </a:r>
            <a:r>
              <a:rPr lang="zh-CN" altLang="en-US" sz="2000" b="1" dirty="0">
                <a:solidFill>
                  <a:srgbClr val="0000FF"/>
                </a:solidFill>
                <a:latin typeface="宋体" panose="02010600030101010101" pitchFamily="2" charset="-122"/>
                <a:cs typeface="+mj-cs"/>
              </a:rPr>
              <a:t>试点专业：</a:t>
            </a:r>
            <a:endParaRPr lang="zh-CN" altLang="en-US" sz="2000" b="1" dirty="0">
              <a:solidFill>
                <a:srgbClr val="0000FF"/>
              </a:solidFill>
              <a:latin typeface="宋体" panose="02010600030101010101" pitchFamily="2" charset="-122"/>
              <a:cs typeface="+mj-cs"/>
            </a:endParaRPr>
          </a:p>
          <a:p>
            <a:pPr algn="l" eaLnBrk="1" fontAlgn="auto" latinLnBrk="0" hangingPunct="1">
              <a:lnSpc>
                <a:spcPct val="150000"/>
              </a:lnSpc>
              <a:spcAft>
                <a:spcPts val="0"/>
              </a:spcAft>
              <a:defRPr/>
            </a:pPr>
            <a:r>
              <a:rPr lang="zh-CN" altLang="en-US" sz="2000" b="1" dirty="0">
                <a:solidFill>
                  <a:srgbClr val="0000FF"/>
                </a:solidFill>
                <a:latin typeface="宋体" panose="02010600030101010101" pitchFamily="2" charset="-122"/>
                <a:cs typeface="+mj-cs"/>
              </a:rPr>
              <a:t>土木工程、</a:t>
            </a:r>
            <a:r>
              <a:rPr lang="zh-CN" altLang="en-US" sz="2000" b="1" dirty="0">
                <a:solidFill>
                  <a:srgbClr val="FF0000"/>
                </a:solidFill>
                <a:latin typeface="宋体" panose="02010600030101010101" pitchFamily="2" charset="-122"/>
                <a:cs typeface="+mj-cs"/>
              </a:rPr>
              <a:t>车辆工程</a:t>
            </a:r>
            <a:endParaRPr lang="zh-CN" altLang="en-US" sz="2000" b="1" dirty="0">
              <a:solidFill>
                <a:srgbClr val="FF0000"/>
              </a:solidFill>
              <a:latin typeface="宋体" panose="02010600030101010101" pitchFamily="2" charset="-122"/>
              <a:cs typeface="+mj-cs"/>
            </a:endParaRPr>
          </a:p>
          <a:p>
            <a:pPr algn="l" eaLnBrk="1" fontAlgn="auto" latinLnBrk="0" hangingPunct="1">
              <a:lnSpc>
                <a:spcPct val="150000"/>
              </a:lnSpc>
              <a:spcAft>
                <a:spcPts val="0"/>
              </a:spcAft>
              <a:defRPr/>
            </a:pPr>
            <a:r>
              <a:rPr lang="zh-CN" altLang="en-US" sz="2000" b="1" dirty="0">
                <a:solidFill>
                  <a:srgbClr val="0000FF"/>
                </a:solidFill>
                <a:latin typeface="宋体" panose="02010600030101010101" pitchFamily="2" charset="-122"/>
                <a:cs typeface="+mj-cs"/>
              </a:rPr>
              <a:t>省级重点专业：</a:t>
            </a:r>
            <a:endParaRPr lang="zh-CN" altLang="en-US" sz="2000" b="1" dirty="0">
              <a:solidFill>
                <a:srgbClr val="0000FF"/>
              </a:solidFill>
              <a:latin typeface="宋体" panose="02010600030101010101" pitchFamily="2" charset="-122"/>
              <a:cs typeface="+mj-cs"/>
            </a:endParaRPr>
          </a:p>
          <a:p>
            <a:pPr algn="l" eaLnBrk="1" fontAlgn="auto" latinLnBrk="0" hangingPunct="1">
              <a:lnSpc>
                <a:spcPct val="150000"/>
              </a:lnSpc>
              <a:spcAft>
                <a:spcPts val="0"/>
              </a:spcAft>
              <a:defRPr/>
            </a:pPr>
            <a:r>
              <a:rPr lang="zh-CN" altLang="en-US" sz="2000" b="1" dirty="0">
                <a:solidFill>
                  <a:srgbClr val="0000FF"/>
                </a:solidFill>
                <a:latin typeface="宋体" panose="02010600030101010101" pitchFamily="2" charset="-122"/>
                <a:cs typeface="+mj-cs"/>
              </a:rPr>
              <a:t>土木工程、车辆工程、</a:t>
            </a:r>
            <a:r>
              <a:rPr lang="zh-CN" altLang="en-US" sz="2000" b="1" dirty="0">
                <a:solidFill>
                  <a:srgbClr val="FF0000"/>
                </a:solidFill>
                <a:latin typeface="宋体" panose="02010600030101010101" pitchFamily="2" charset="-122"/>
                <a:cs typeface="+mj-cs"/>
              </a:rPr>
              <a:t>交通运输</a:t>
            </a:r>
            <a:endParaRPr lang="zh-CN" altLang="en-US" sz="2000" b="1" dirty="0">
              <a:solidFill>
                <a:srgbClr val="FF0000"/>
              </a:solidFill>
              <a:latin typeface="宋体" panose="02010600030101010101" pitchFamily="2" charset="-122"/>
              <a:cs typeface="+mj-cs"/>
            </a:endParaRP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21"/>
          <p:cNvSpPr/>
          <p:nvPr/>
        </p:nvSpPr>
        <p:spPr>
          <a:xfrm>
            <a:off x="1163638" y="0"/>
            <a:ext cx="6837362" cy="606425"/>
          </a:xfrm>
          <a:prstGeom prst="rect">
            <a:avLst/>
          </a:prstGeom>
          <a:noFill/>
          <a:ln w="9525">
            <a:noFill/>
          </a:ln>
        </p:spPr>
        <p:txBody>
          <a:bodyPr>
            <a:spAutoFit/>
          </a:bodyPr>
          <a:lstStyle/>
          <a:p>
            <a:pPr fontAlgn="auto">
              <a:lnSpc>
                <a:spcPct val="150000"/>
              </a:lnSpc>
              <a:spcBef>
                <a:spcPts val="0"/>
              </a:spcBef>
              <a:spcAft>
                <a:spcPts val="0"/>
              </a:spcAft>
              <a:buFont typeface="Arial" panose="020B0604020202020204" pitchFamily="34" charset="0"/>
              <a:buNone/>
              <a:defRPr/>
            </a:pPr>
            <a:r>
              <a:rPr lang="zh-CN" altLang="en-US" sz="2250" dirty="0">
                <a:solidFill>
                  <a:schemeClr val="bg1"/>
                </a:solidFill>
                <a:latin typeface="楷体" panose="02010609060101010101" pitchFamily="49" charset="-122"/>
                <a:ea typeface="楷体" panose="02010609060101010101" pitchFamily="49" charset="-122"/>
              </a:rPr>
              <a:t>（二）工程教育专业认证</a:t>
            </a:r>
            <a:endParaRPr lang="en-US" altLang="zh-CN" sz="2250">
              <a:solidFill>
                <a:schemeClr val="bg1"/>
              </a:solidFill>
              <a:latin typeface="楷体" panose="02010609060101010101" pitchFamily="49" charset="-122"/>
              <a:ea typeface="楷体" panose="02010609060101010101" pitchFamily="49" charset="-122"/>
            </a:endParaRPr>
          </a:p>
        </p:txBody>
      </p:sp>
      <p:sp>
        <p:nvSpPr>
          <p:cNvPr id="7" name="矩形 6"/>
          <p:cNvSpPr/>
          <p:nvPr/>
        </p:nvSpPr>
        <p:spPr>
          <a:xfrm>
            <a:off x="0" y="-14288"/>
            <a:ext cx="9144000" cy="790576"/>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1" name="直接连接符 10"/>
          <p:cNvCxnSpPr/>
          <p:nvPr/>
        </p:nvCxnSpPr>
        <p:spPr>
          <a:xfrm>
            <a:off x="0" y="787400"/>
            <a:ext cx="9144000" cy="1588"/>
          </a:xfrm>
          <a:prstGeom prst="line">
            <a:avLst/>
          </a:prstGeom>
          <a:noFill/>
          <a:ln w="9525" cap="flat" cmpd="sng" algn="ctr">
            <a:solidFill>
              <a:srgbClr val="8064A2"/>
            </a:solidFill>
            <a:prstDash val="solid"/>
          </a:ln>
          <a:effectLst/>
        </p:spPr>
        <p:style>
          <a:lnRef idx="1">
            <a:schemeClr val="accent4"/>
          </a:lnRef>
          <a:fillRef idx="0">
            <a:schemeClr val="accent4"/>
          </a:fillRef>
          <a:effectRef idx="0">
            <a:schemeClr val="accent4"/>
          </a:effectRef>
          <a:fontRef idx="minor">
            <a:schemeClr val="tx1"/>
          </a:fontRef>
        </p:style>
      </p:cxnSp>
      <p:sp>
        <p:nvSpPr>
          <p:cNvPr id="12" name="矩形 11"/>
          <p:cNvSpPr/>
          <p:nvPr/>
        </p:nvSpPr>
        <p:spPr>
          <a:xfrm rot="10800000">
            <a:off x="0" y="4778375"/>
            <a:ext cx="9144000" cy="358775"/>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标题 1"/>
          <p:cNvSpPr txBox="1"/>
          <p:nvPr/>
        </p:nvSpPr>
        <p:spPr>
          <a:xfrm>
            <a:off x="0" y="844550"/>
            <a:ext cx="3086100" cy="604838"/>
          </a:xfrm>
          <a:prstGeom prst="rect">
            <a:avLst/>
          </a:prstGeom>
        </p:spPr>
        <p:txBody>
          <a:bodyPr lIns="68580" tIns="34290" rIns="68580" bIns="34290" anchor="ctr">
            <a:normAutofit/>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避免工程教育科学化倾向</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pic>
        <p:nvPicPr>
          <p:cNvPr id="526345" name="Picture 1" descr="G:\加字母logo.png"/>
          <p:cNvPicPr>
            <a:picLocks noChangeAspect="1" noChangeArrowheads="1"/>
          </p:cNvPicPr>
          <p:nvPr/>
        </p:nvPicPr>
        <p:blipFill>
          <a:blip r:embed="rId1"/>
          <a:srcRect/>
          <a:stretch>
            <a:fillRect/>
          </a:stretch>
        </p:blipFill>
        <p:spPr bwMode="auto">
          <a:xfrm>
            <a:off x="179388" y="180975"/>
            <a:ext cx="647700" cy="520700"/>
          </a:xfrm>
          <a:prstGeom prst="rect">
            <a:avLst/>
          </a:prstGeom>
          <a:noFill/>
          <a:ln w="9525">
            <a:noFill/>
            <a:miter lim="800000"/>
            <a:headEnd/>
            <a:tailEnd/>
          </a:ln>
        </p:spPr>
      </p:pic>
      <p:sp>
        <p:nvSpPr>
          <p:cNvPr id="20" name="矩形 19"/>
          <p:cNvSpPr/>
          <p:nvPr/>
        </p:nvSpPr>
        <p:spPr>
          <a:xfrm>
            <a:off x="0" y="844550"/>
            <a:ext cx="2511425" cy="649288"/>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21" name="标题 1"/>
          <p:cNvSpPr txBox="1"/>
          <p:nvPr/>
        </p:nvSpPr>
        <p:spPr>
          <a:xfrm>
            <a:off x="97155" y="897573"/>
            <a:ext cx="2317750" cy="542925"/>
          </a:xfrm>
          <a:prstGeom prst="rect">
            <a:avLst/>
          </a:prstGeom>
        </p:spPr>
        <p:txBody>
          <a:bodyPr lIns="68580" tIns="34290" rIns="68580" bIns="34290" anchor="ctr">
            <a:normAutofit/>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行业学院建设</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pic>
        <p:nvPicPr>
          <p:cNvPr id="3" name="图片 2" descr="201612121543532824"/>
          <p:cNvPicPr>
            <a:picLocks noChangeAspect="1"/>
          </p:cNvPicPr>
          <p:nvPr/>
        </p:nvPicPr>
        <p:blipFill>
          <a:blip r:embed="rId2"/>
          <a:stretch>
            <a:fillRect/>
          </a:stretch>
        </p:blipFill>
        <p:spPr>
          <a:xfrm>
            <a:off x="728345" y="1811655"/>
            <a:ext cx="2973070" cy="1976755"/>
          </a:xfrm>
          <a:prstGeom prst="rect">
            <a:avLst/>
          </a:prstGeom>
        </p:spPr>
      </p:pic>
      <p:sp>
        <p:nvSpPr>
          <p:cNvPr id="15" name="标题 1"/>
          <p:cNvSpPr txBox="1"/>
          <p:nvPr/>
        </p:nvSpPr>
        <p:spPr>
          <a:xfrm>
            <a:off x="621665" y="3818890"/>
            <a:ext cx="3227070" cy="928370"/>
          </a:xfrm>
          <a:prstGeom prst="rect">
            <a:avLst/>
          </a:prstGeom>
        </p:spPr>
        <p:txBody>
          <a:bodyPr lIns="68580" tIns="34290" rIns="68580" bIns="34290" anchor="ctr">
            <a:normAutofit/>
          </a:bodyPr>
          <a:p>
            <a:pPr algn="l" eaLnBrk="1" fontAlgn="auto" latinLnBrk="0" hangingPunct="1">
              <a:lnSpc>
                <a:spcPct val="100000"/>
              </a:lnSpc>
              <a:spcAft>
                <a:spcPts val="0"/>
              </a:spcAft>
              <a:defRPr/>
            </a:pPr>
            <a:r>
              <a:rPr lang="zh-CN" altLang="en-US" sz="1200" b="1" dirty="0">
                <a:solidFill>
                  <a:srgbClr val="0000FF"/>
                </a:solidFill>
                <a:latin typeface="楷体" panose="02010609060101010101" pitchFamily="49" charset="-122"/>
                <a:ea typeface="楷体" panose="02010609060101010101" pitchFamily="49" charset="-122"/>
                <a:cs typeface="+mj-cs"/>
              </a:rPr>
              <a:t>与黑龙江龙运集团、中寰卫星导航通信有限公司、北京恒睿交通安全技术研究所联合成立智能交通学院</a:t>
            </a:r>
            <a:endParaRPr lang="zh-CN" altLang="en-US" sz="1200" b="1" dirty="0">
              <a:solidFill>
                <a:srgbClr val="0000FF"/>
              </a:solidFill>
              <a:latin typeface="楷体" panose="02010609060101010101" pitchFamily="49" charset="-122"/>
              <a:ea typeface="楷体" panose="02010609060101010101" pitchFamily="49" charset="-122"/>
              <a:cs typeface="+mj-cs"/>
            </a:endParaRPr>
          </a:p>
        </p:txBody>
      </p:sp>
      <p:pic>
        <p:nvPicPr>
          <p:cNvPr id="553997" name="Picture 11" descr="H:\智慧学院成立\_MG_1167.JPG"/>
          <p:cNvPicPr>
            <a:picLocks noChangeAspect="1" noChangeArrowheads="1"/>
          </p:cNvPicPr>
          <p:nvPr/>
        </p:nvPicPr>
        <p:blipFill>
          <a:blip r:embed="rId3"/>
          <a:srcRect t="10069" b="23959"/>
          <a:stretch>
            <a:fillRect/>
          </a:stretch>
        </p:blipFill>
        <p:spPr bwMode="auto">
          <a:xfrm>
            <a:off x="5130800" y="1811655"/>
            <a:ext cx="3143250" cy="1976755"/>
          </a:xfrm>
          <a:prstGeom prst="rect">
            <a:avLst/>
          </a:prstGeom>
          <a:noFill/>
          <a:ln w="9525">
            <a:noFill/>
            <a:miter lim="800000"/>
            <a:headEnd/>
            <a:tailEnd/>
          </a:ln>
        </p:spPr>
      </p:pic>
      <p:sp>
        <p:nvSpPr>
          <p:cNvPr id="2" name="标题 1"/>
          <p:cNvSpPr txBox="1"/>
          <p:nvPr/>
        </p:nvSpPr>
        <p:spPr>
          <a:xfrm>
            <a:off x="5010150" y="3788410"/>
            <a:ext cx="3227070" cy="763905"/>
          </a:xfrm>
          <a:prstGeom prst="rect">
            <a:avLst/>
          </a:prstGeom>
        </p:spPr>
        <p:txBody>
          <a:bodyPr lIns="68580" tIns="34290" rIns="68580" bIns="34290" anchor="ctr">
            <a:normAutofit/>
          </a:bodyPr>
          <a:p>
            <a:pPr algn="l" eaLnBrk="1" fontAlgn="auto" latinLnBrk="0" hangingPunct="1">
              <a:lnSpc>
                <a:spcPct val="100000"/>
              </a:lnSpc>
              <a:spcAft>
                <a:spcPts val="0"/>
              </a:spcAft>
              <a:defRPr/>
            </a:pPr>
            <a:r>
              <a:rPr lang="zh-CN" altLang="en-US" sz="1200" b="1" dirty="0">
                <a:solidFill>
                  <a:srgbClr val="0000FF"/>
                </a:solidFill>
                <a:latin typeface="楷体" panose="02010609060101010101" pitchFamily="49" charset="-122"/>
                <a:ea typeface="楷体" panose="02010609060101010101" pitchFamily="49" charset="-122"/>
                <a:cs typeface="+mj-cs"/>
              </a:rPr>
              <a:t>与深圳斯维尔科技、北京建研科技、上海鲁班软件联合成立智慧建筑学院</a:t>
            </a:r>
            <a:endParaRPr lang="zh-CN" altLang="en-US" sz="1200" b="1" dirty="0">
              <a:solidFill>
                <a:srgbClr val="0000FF"/>
              </a:solidFill>
              <a:latin typeface="楷体" panose="02010609060101010101" pitchFamily="49" charset="-122"/>
              <a:ea typeface="楷体" panose="02010609060101010101" pitchFamily="49" charset="-122"/>
              <a:cs typeface="+mj-cs"/>
            </a:endParaRP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21"/>
          <p:cNvSpPr/>
          <p:nvPr/>
        </p:nvSpPr>
        <p:spPr>
          <a:xfrm>
            <a:off x="1163638" y="0"/>
            <a:ext cx="6837362" cy="606425"/>
          </a:xfrm>
          <a:prstGeom prst="rect">
            <a:avLst/>
          </a:prstGeom>
          <a:noFill/>
          <a:ln w="9525">
            <a:noFill/>
          </a:ln>
        </p:spPr>
        <p:txBody>
          <a:bodyPr>
            <a:spAutoFit/>
          </a:bodyPr>
          <a:lstStyle/>
          <a:p>
            <a:pPr fontAlgn="auto">
              <a:lnSpc>
                <a:spcPct val="150000"/>
              </a:lnSpc>
              <a:spcBef>
                <a:spcPts val="0"/>
              </a:spcBef>
              <a:spcAft>
                <a:spcPts val="0"/>
              </a:spcAft>
              <a:buFont typeface="Arial" panose="020B0604020202020204" pitchFamily="34" charset="0"/>
              <a:buNone/>
              <a:defRPr/>
            </a:pPr>
            <a:r>
              <a:rPr lang="zh-CN" altLang="en-US" sz="2250" dirty="0">
                <a:solidFill>
                  <a:schemeClr val="bg1"/>
                </a:solidFill>
                <a:latin typeface="楷体" panose="02010609060101010101" pitchFamily="49" charset="-122"/>
                <a:ea typeface="楷体" panose="02010609060101010101" pitchFamily="49" charset="-122"/>
              </a:rPr>
              <a:t>（二）工程教育专业认证</a:t>
            </a:r>
            <a:endParaRPr lang="en-US" altLang="zh-CN" sz="2250">
              <a:solidFill>
                <a:schemeClr val="bg1"/>
              </a:solidFill>
              <a:latin typeface="楷体" panose="02010609060101010101" pitchFamily="49" charset="-122"/>
              <a:ea typeface="楷体" panose="02010609060101010101" pitchFamily="49" charset="-122"/>
            </a:endParaRPr>
          </a:p>
        </p:txBody>
      </p:sp>
      <p:sp>
        <p:nvSpPr>
          <p:cNvPr id="7" name="矩形 6"/>
          <p:cNvSpPr/>
          <p:nvPr/>
        </p:nvSpPr>
        <p:spPr>
          <a:xfrm>
            <a:off x="0" y="-14288"/>
            <a:ext cx="9144000" cy="790576"/>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1" name="直接连接符 10"/>
          <p:cNvCxnSpPr/>
          <p:nvPr/>
        </p:nvCxnSpPr>
        <p:spPr>
          <a:xfrm>
            <a:off x="0" y="787400"/>
            <a:ext cx="9144000" cy="1588"/>
          </a:xfrm>
          <a:prstGeom prst="line">
            <a:avLst/>
          </a:prstGeom>
          <a:noFill/>
          <a:ln w="9525" cap="flat" cmpd="sng" algn="ctr">
            <a:solidFill>
              <a:srgbClr val="8064A2"/>
            </a:solidFill>
            <a:prstDash val="solid"/>
          </a:ln>
          <a:effectLst/>
        </p:spPr>
        <p:style>
          <a:lnRef idx="1">
            <a:schemeClr val="accent4"/>
          </a:lnRef>
          <a:fillRef idx="0">
            <a:schemeClr val="accent4"/>
          </a:fillRef>
          <a:effectRef idx="0">
            <a:schemeClr val="accent4"/>
          </a:effectRef>
          <a:fontRef idx="minor">
            <a:schemeClr val="tx1"/>
          </a:fontRef>
        </p:style>
      </p:cxnSp>
      <p:sp>
        <p:nvSpPr>
          <p:cNvPr id="12" name="矩形 11"/>
          <p:cNvSpPr/>
          <p:nvPr/>
        </p:nvSpPr>
        <p:spPr>
          <a:xfrm rot="10800000">
            <a:off x="0" y="4778375"/>
            <a:ext cx="9144000" cy="358775"/>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标题 1"/>
          <p:cNvSpPr txBox="1"/>
          <p:nvPr/>
        </p:nvSpPr>
        <p:spPr>
          <a:xfrm>
            <a:off x="0" y="844550"/>
            <a:ext cx="3086100" cy="604838"/>
          </a:xfrm>
          <a:prstGeom prst="rect">
            <a:avLst/>
          </a:prstGeom>
        </p:spPr>
        <p:txBody>
          <a:bodyPr lIns="68580" tIns="34290" rIns="68580" bIns="34290" anchor="ctr">
            <a:normAutofit/>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避免工程教育科学化倾向</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pic>
        <p:nvPicPr>
          <p:cNvPr id="526345" name="Picture 1" descr="G:\加字母logo.png"/>
          <p:cNvPicPr>
            <a:picLocks noChangeAspect="1" noChangeArrowheads="1"/>
          </p:cNvPicPr>
          <p:nvPr/>
        </p:nvPicPr>
        <p:blipFill>
          <a:blip r:embed="rId1"/>
          <a:srcRect/>
          <a:stretch>
            <a:fillRect/>
          </a:stretch>
        </p:blipFill>
        <p:spPr bwMode="auto">
          <a:xfrm>
            <a:off x="179388" y="180975"/>
            <a:ext cx="647700" cy="520700"/>
          </a:xfrm>
          <a:prstGeom prst="rect">
            <a:avLst/>
          </a:prstGeom>
          <a:noFill/>
          <a:ln w="9525">
            <a:noFill/>
            <a:miter lim="800000"/>
            <a:headEnd/>
            <a:tailEnd/>
          </a:ln>
        </p:spPr>
      </p:pic>
      <p:sp>
        <p:nvSpPr>
          <p:cNvPr id="20" name="矩形 19"/>
          <p:cNvSpPr/>
          <p:nvPr/>
        </p:nvSpPr>
        <p:spPr>
          <a:xfrm>
            <a:off x="0" y="844550"/>
            <a:ext cx="2511425" cy="649288"/>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21" name="标题 1"/>
          <p:cNvSpPr txBox="1"/>
          <p:nvPr/>
        </p:nvSpPr>
        <p:spPr>
          <a:xfrm>
            <a:off x="97155" y="897573"/>
            <a:ext cx="2317750" cy="542925"/>
          </a:xfrm>
          <a:prstGeom prst="rect">
            <a:avLst/>
          </a:prstGeom>
        </p:spPr>
        <p:txBody>
          <a:bodyPr lIns="68580" tIns="34290" rIns="68580" bIns="34290" anchor="ctr">
            <a:normAutofit fontScale="80000"/>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校企共建产学研用平台</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sp>
        <p:nvSpPr>
          <p:cNvPr id="8" name="标题 1"/>
          <p:cNvSpPr txBox="1"/>
          <p:nvPr/>
        </p:nvSpPr>
        <p:spPr>
          <a:xfrm>
            <a:off x="675640" y="2139950"/>
            <a:ext cx="2204085" cy="1992630"/>
          </a:xfrm>
          <a:prstGeom prst="rect">
            <a:avLst/>
          </a:prstGeom>
        </p:spPr>
        <p:txBody>
          <a:bodyPr lIns="68580" tIns="34290" rIns="68580" bIns="34290" anchor="ctr">
            <a:normAutofit/>
          </a:bodyPr>
          <a:p>
            <a:pPr algn="ctr" eaLnBrk="1" fontAlgn="auto" latinLnBrk="0" hangingPunct="1">
              <a:lnSpc>
                <a:spcPct val="150000"/>
              </a:lnSpc>
              <a:spcAft>
                <a:spcPts val="0"/>
              </a:spcAft>
              <a:defRPr/>
            </a:pPr>
            <a:r>
              <a:rPr lang="zh-CN" altLang="en-US" sz="1600" b="1" dirty="0">
                <a:solidFill>
                  <a:srgbClr val="0000FF"/>
                </a:solidFill>
                <a:latin typeface="黑体" panose="02010609060101010101" pitchFamily="49" charset="-122"/>
                <a:ea typeface="黑体" panose="02010609060101010101" pitchFamily="49" charset="-122"/>
                <a:cs typeface="+mj-cs"/>
              </a:rPr>
              <a:t>与中寰卫星导航通信有限公司（出资）共建</a:t>
            </a:r>
            <a:r>
              <a:rPr lang="en-US" altLang="zh-CN" sz="1600" b="1" dirty="0">
                <a:solidFill>
                  <a:srgbClr val="0000FF"/>
                </a:solidFill>
                <a:latin typeface="黑体" panose="02010609060101010101" pitchFamily="49" charset="-122"/>
                <a:ea typeface="黑体" panose="02010609060101010101" pitchFamily="49" charset="-122"/>
                <a:cs typeface="+mj-cs"/>
              </a:rPr>
              <a:t>“</a:t>
            </a:r>
            <a:r>
              <a:rPr lang="zh-CN" altLang="en-US" sz="1600" b="1" dirty="0">
                <a:solidFill>
                  <a:srgbClr val="0000FF"/>
                </a:solidFill>
                <a:latin typeface="黑体" panose="02010609060101010101" pitchFamily="49" charset="-122"/>
                <a:ea typeface="黑体" panose="02010609060101010101" pitchFamily="49" charset="-122"/>
                <a:cs typeface="+mj-cs"/>
              </a:rPr>
              <a:t>黑龙江省车载网监控管理服务中心</a:t>
            </a:r>
            <a:r>
              <a:rPr lang="en-US" altLang="zh-CN" sz="1600" b="1" dirty="0">
                <a:solidFill>
                  <a:srgbClr val="0000FF"/>
                </a:solidFill>
                <a:latin typeface="黑体" panose="02010609060101010101" pitchFamily="49" charset="-122"/>
                <a:ea typeface="黑体" panose="02010609060101010101" pitchFamily="49" charset="-122"/>
                <a:cs typeface="+mj-cs"/>
              </a:rPr>
              <a:t>”</a:t>
            </a:r>
            <a:endParaRPr lang="en-US" altLang="zh-CN" sz="1600" b="1" dirty="0">
              <a:solidFill>
                <a:srgbClr val="0000FF"/>
              </a:solidFill>
              <a:latin typeface="黑体" panose="02010609060101010101" pitchFamily="49" charset="-122"/>
              <a:ea typeface="黑体" panose="02010609060101010101" pitchFamily="49" charset="-122"/>
              <a:cs typeface="+mj-cs"/>
            </a:endParaRPr>
          </a:p>
        </p:txBody>
      </p:sp>
      <p:pic>
        <p:nvPicPr>
          <p:cNvPr id="17" name="图片 6"/>
          <p:cNvPicPr>
            <a:picLocks noChangeAspect="1" noChangeArrowheads="1"/>
          </p:cNvPicPr>
          <p:nvPr/>
        </p:nvPicPr>
        <p:blipFill>
          <a:blip r:embed="rId2" cstate="print"/>
          <a:srcRect/>
          <a:stretch>
            <a:fillRect/>
          </a:stretch>
        </p:blipFill>
        <p:spPr bwMode="auto">
          <a:xfrm>
            <a:off x="3503930" y="1076960"/>
            <a:ext cx="5170170" cy="3456305"/>
          </a:xfrm>
          <a:prstGeom prst="rect">
            <a:avLst/>
          </a:prstGeom>
          <a:ln>
            <a:noFill/>
          </a:ln>
          <a:effectLst>
            <a:softEdge rad="112500"/>
          </a:effectLst>
        </p:spPr>
      </p:pic>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21"/>
          <p:cNvSpPr/>
          <p:nvPr/>
        </p:nvSpPr>
        <p:spPr>
          <a:xfrm>
            <a:off x="1163638" y="0"/>
            <a:ext cx="6837362" cy="606425"/>
          </a:xfrm>
          <a:prstGeom prst="rect">
            <a:avLst/>
          </a:prstGeom>
          <a:noFill/>
          <a:ln w="9525">
            <a:noFill/>
          </a:ln>
        </p:spPr>
        <p:txBody>
          <a:bodyPr>
            <a:spAutoFit/>
          </a:bodyPr>
          <a:lstStyle/>
          <a:p>
            <a:pPr fontAlgn="auto">
              <a:lnSpc>
                <a:spcPct val="150000"/>
              </a:lnSpc>
              <a:spcBef>
                <a:spcPts val="0"/>
              </a:spcBef>
              <a:spcAft>
                <a:spcPts val="0"/>
              </a:spcAft>
              <a:buFont typeface="Arial" panose="020B0604020202020204" pitchFamily="34" charset="0"/>
              <a:buNone/>
              <a:defRPr/>
            </a:pPr>
            <a:r>
              <a:rPr lang="zh-CN" altLang="en-US" sz="2250" dirty="0">
                <a:solidFill>
                  <a:schemeClr val="bg1"/>
                </a:solidFill>
                <a:latin typeface="楷体" panose="02010609060101010101" pitchFamily="49" charset="-122"/>
                <a:ea typeface="楷体" panose="02010609060101010101" pitchFamily="49" charset="-122"/>
              </a:rPr>
              <a:t>（二）工程教育专业认证</a:t>
            </a:r>
            <a:endParaRPr lang="en-US" altLang="zh-CN" sz="2250">
              <a:solidFill>
                <a:schemeClr val="bg1"/>
              </a:solidFill>
              <a:latin typeface="楷体" panose="02010609060101010101" pitchFamily="49" charset="-122"/>
              <a:ea typeface="楷体" panose="02010609060101010101" pitchFamily="49" charset="-122"/>
            </a:endParaRPr>
          </a:p>
        </p:txBody>
      </p:sp>
      <p:sp>
        <p:nvSpPr>
          <p:cNvPr id="7" name="矩形 6"/>
          <p:cNvSpPr/>
          <p:nvPr/>
        </p:nvSpPr>
        <p:spPr>
          <a:xfrm>
            <a:off x="0" y="-14288"/>
            <a:ext cx="9144000" cy="790576"/>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1" name="直接连接符 10"/>
          <p:cNvCxnSpPr/>
          <p:nvPr/>
        </p:nvCxnSpPr>
        <p:spPr>
          <a:xfrm>
            <a:off x="0" y="787400"/>
            <a:ext cx="9144000" cy="1588"/>
          </a:xfrm>
          <a:prstGeom prst="line">
            <a:avLst/>
          </a:prstGeom>
          <a:noFill/>
          <a:ln w="9525" cap="flat" cmpd="sng" algn="ctr">
            <a:solidFill>
              <a:srgbClr val="8064A2"/>
            </a:solidFill>
            <a:prstDash val="solid"/>
          </a:ln>
          <a:effectLst/>
        </p:spPr>
        <p:style>
          <a:lnRef idx="1">
            <a:schemeClr val="accent4"/>
          </a:lnRef>
          <a:fillRef idx="0">
            <a:schemeClr val="accent4"/>
          </a:fillRef>
          <a:effectRef idx="0">
            <a:schemeClr val="accent4"/>
          </a:effectRef>
          <a:fontRef idx="minor">
            <a:schemeClr val="tx1"/>
          </a:fontRef>
        </p:style>
      </p:cxnSp>
      <p:sp>
        <p:nvSpPr>
          <p:cNvPr id="12" name="矩形 11"/>
          <p:cNvSpPr/>
          <p:nvPr/>
        </p:nvSpPr>
        <p:spPr>
          <a:xfrm rot="10800000">
            <a:off x="0" y="4752975"/>
            <a:ext cx="9144000" cy="358775"/>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标题 1"/>
          <p:cNvSpPr txBox="1"/>
          <p:nvPr/>
        </p:nvSpPr>
        <p:spPr>
          <a:xfrm>
            <a:off x="0" y="844550"/>
            <a:ext cx="3086100" cy="604838"/>
          </a:xfrm>
          <a:prstGeom prst="rect">
            <a:avLst/>
          </a:prstGeom>
        </p:spPr>
        <p:txBody>
          <a:bodyPr lIns="68580" tIns="34290" rIns="68580" bIns="34290" anchor="ctr">
            <a:normAutofit/>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避免工程教育科学化倾向</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pic>
        <p:nvPicPr>
          <p:cNvPr id="526345" name="Picture 1" descr="G:\加字母logo.png"/>
          <p:cNvPicPr>
            <a:picLocks noChangeAspect="1" noChangeArrowheads="1"/>
          </p:cNvPicPr>
          <p:nvPr/>
        </p:nvPicPr>
        <p:blipFill>
          <a:blip r:embed="rId1"/>
          <a:srcRect/>
          <a:stretch>
            <a:fillRect/>
          </a:stretch>
        </p:blipFill>
        <p:spPr bwMode="auto">
          <a:xfrm>
            <a:off x="179388" y="180975"/>
            <a:ext cx="647700" cy="520700"/>
          </a:xfrm>
          <a:prstGeom prst="rect">
            <a:avLst/>
          </a:prstGeom>
          <a:noFill/>
          <a:ln w="9525">
            <a:noFill/>
            <a:miter lim="800000"/>
            <a:headEnd/>
            <a:tailEnd/>
          </a:ln>
        </p:spPr>
      </p:pic>
      <p:sp>
        <p:nvSpPr>
          <p:cNvPr id="20" name="矩形 19"/>
          <p:cNvSpPr/>
          <p:nvPr/>
        </p:nvSpPr>
        <p:spPr>
          <a:xfrm>
            <a:off x="0" y="844550"/>
            <a:ext cx="2511425" cy="649288"/>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21" name="标题 1"/>
          <p:cNvSpPr txBox="1"/>
          <p:nvPr/>
        </p:nvSpPr>
        <p:spPr>
          <a:xfrm>
            <a:off x="97155" y="897573"/>
            <a:ext cx="2317750" cy="542925"/>
          </a:xfrm>
          <a:prstGeom prst="rect">
            <a:avLst/>
          </a:prstGeom>
        </p:spPr>
        <p:txBody>
          <a:bodyPr lIns="68580" tIns="34290" rIns="68580" bIns="34290" anchor="ctr">
            <a:normAutofit/>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教学科研平台</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sp>
        <p:nvSpPr>
          <p:cNvPr id="4" name="矩形 3"/>
          <p:cNvSpPr/>
          <p:nvPr/>
        </p:nvSpPr>
        <p:spPr>
          <a:xfrm>
            <a:off x="243840" y="1594485"/>
            <a:ext cx="4626610" cy="3064510"/>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8" name="标题 1"/>
          <p:cNvSpPr txBox="1"/>
          <p:nvPr/>
        </p:nvSpPr>
        <p:spPr>
          <a:xfrm>
            <a:off x="311785" y="1537335"/>
            <a:ext cx="4490085" cy="3121660"/>
          </a:xfrm>
          <a:prstGeom prst="rect">
            <a:avLst/>
          </a:prstGeom>
        </p:spPr>
        <p:txBody>
          <a:bodyPr lIns="68580" tIns="34290" rIns="68580" bIns="34290" anchor="ctr">
            <a:normAutofit fontScale="80000"/>
          </a:bodyPr>
          <a:p>
            <a:pPr algn="l" eaLnBrk="1" fontAlgn="auto" latinLnBrk="0" hangingPunct="1">
              <a:lnSpc>
                <a:spcPct val="150000"/>
              </a:lnSpc>
              <a:spcAft>
                <a:spcPts val="0"/>
              </a:spcAft>
              <a:defRPr/>
            </a:pPr>
            <a:r>
              <a:rPr lang="zh-CN" altLang="en-US" sz="1400" b="1" dirty="0">
                <a:solidFill>
                  <a:srgbClr val="0000FF"/>
                </a:solidFill>
                <a:latin typeface="+mj-ea"/>
                <a:ea typeface="+mj-ea"/>
                <a:cs typeface="+mj-cs"/>
              </a:rPr>
              <a:t>汽车运用与智能交通技术实验室——省高校重点实验室</a:t>
            </a:r>
            <a:endParaRPr lang="zh-CN" altLang="en-US" sz="1400" b="1" dirty="0">
              <a:solidFill>
                <a:srgbClr val="0000FF"/>
              </a:solidFill>
              <a:latin typeface="+mj-ea"/>
              <a:ea typeface="+mj-ea"/>
              <a:cs typeface="+mj-cs"/>
            </a:endParaRPr>
          </a:p>
          <a:p>
            <a:pPr algn="l" eaLnBrk="1" fontAlgn="auto" latinLnBrk="0" hangingPunct="1">
              <a:lnSpc>
                <a:spcPct val="150000"/>
              </a:lnSpc>
              <a:spcAft>
                <a:spcPts val="0"/>
              </a:spcAft>
              <a:defRPr/>
            </a:pPr>
            <a:r>
              <a:rPr lang="zh-CN" altLang="en-US" sz="1400" b="1" dirty="0">
                <a:solidFill>
                  <a:srgbClr val="0000FF"/>
                </a:solidFill>
                <a:latin typeface="+mj-ea"/>
                <a:ea typeface="+mj-ea"/>
                <a:cs typeface="+mj-cs"/>
                <a:sym typeface="+mn-ea"/>
              </a:rPr>
              <a:t>寒区道路工程技术实验室——省高校重点实验室</a:t>
            </a:r>
            <a:endParaRPr lang="zh-CN" altLang="en-US" sz="1400" b="1" dirty="0">
              <a:solidFill>
                <a:srgbClr val="0000FF"/>
              </a:solidFill>
              <a:latin typeface="+mj-ea"/>
              <a:ea typeface="+mj-ea"/>
              <a:cs typeface="+mj-cs"/>
            </a:endParaRPr>
          </a:p>
          <a:p>
            <a:pPr algn="l" eaLnBrk="1" fontAlgn="auto" latinLnBrk="0" hangingPunct="1">
              <a:lnSpc>
                <a:spcPct val="150000"/>
              </a:lnSpc>
              <a:spcAft>
                <a:spcPts val="0"/>
              </a:spcAft>
              <a:defRPr/>
            </a:pPr>
            <a:r>
              <a:rPr lang="zh-CN" altLang="en-US" sz="1400" b="1" dirty="0">
                <a:solidFill>
                  <a:srgbClr val="0000FF"/>
                </a:solidFill>
                <a:latin typeface="+mj-ea"/>
                <a:ea typeface="+mj-ea"/>
                <a:cs typeface="+mj-cs"/>
              </a:rPr>
              <a:t>汽车工程实验中心</a:t>
            </a:r>
            <a:r>
              <a:rPr lang="zh-CN" altLang="en-US" sz="1400" b="1" dirty="0">
                <a:solidFill>
                  <a:srgbClr val="0000FF"/>
                </a:solidFill>
                <a:latin typeface="+mj-ea"/>
                <a:ea typeface="+mj-ea"/>
                <a:cs typeface="+mj-cs"/>
                <a:sym typeface="+mn-ea"/>
              </a:rPr>
              <a:t>——省高校实验教学中心</a:t>
            </a:r>
            <a:endParaRPr lang="zh-CN" altLang="en-US" sz="1400" b="1" dirty="0">
              <a:solidFill>
                <a:srgbClr val="0000FF"/>
              </a:solidFill>
              <a:latin typeface="+mj-ea"/>
              <a:ea typeface="+mj-ea"/>
              <a:cs typeface="+mj-cs"/>
              <a:sym typeface="+mn-ea"/>
            </a:endParaRPr>
          </a:p>
          <a:p>
            <a:pPr algn="l" eaLnBrk="1" fontAlgn="auto" latinLnBrk="0" hangingPunct="1">
              <a:lnSpc>
                <a:spcPct val="150000"/>
              </a:lnSpc>
              <a:spcAft>
                <a:spcPts val="0"/>
              </a:spcAft>
              <a:defRPr/>
            </a:pPr>
            <a:r>
              <a:rPr lang="zh-CN" altLang="en-US" sz="1400" b="1" dirty="0">
                <a:solidFill>
                  <a:srgbClr val="0000FF"/>
                </a:solidFill>
                <a:latin typeface="+mj-ea"/>
                <a:ea typeface="+mj-ea"/>
                <a:cs typeface="+mj-cs"/>
              </a:rPr>
              <a:t>汽车产品质量检测中心</a:t>
            </a:r>
            <a:r>
              <a:rPr lang="zh-CN" altLang="en-US" sz="1400" b="1" dirty="0">
                <a:solidFill>
                  <a:srgbClr val="0000FF"/>
                </a:solidFill>
                <a:latin typeface="+mj-ea"/>
                <a:ea typeface="+mj-ea"/>
                <a:cs typeface="+mj-cs"/>
                <a:sym typeface="+mn-ea"/>
              </a:rPr>
              <a:t>——省级计量认证资质</a:t>
            </a:r>
            <a:endParaRPr lang="zh-CN" altLang="en-US" sz="1400" b="1" dirty="0">
              <a:solidFill>
                <a:srgbClr val="0000FF"/>
              </a:solidFill>
              <a:latin typeface="+mj-ea"/>
              <a:ea typeface="+mj-ea"/>
              <a:cs typeface="+mj-cs"/>
              <a:sym typeface="+mn-ea"/>
            </a:endParaRPr>
          </a:p>
          <a:p>
            <a:pPr algn="l" eaLnBrk="1" fontAlgn="auto" latinLnBrk="0" hangingPunct="1">
              <a:lnSpc>
                <a:spcPct val="150000"/>
              </a:lnSpc>
              <a:spcAft>
                <a:spcPts val="0"/>
              </a:spcAft>
              <a:defRPr/>
            </a:pPr>
            <a:r>
              <a:rPr lang="zh-CN" altLang="en-US" sz="1400" b="1" dirty="0">
                <a:solidFill>
                  <a:srgbClr val="0000FF"/>
                </a:solidFill>
                <a:latin typeface="+mj-ea"/>
                <a:ea typeface="+mj-ea"/>
                <a:cs typeface="+mj-cs"/>
                <a:sym typeface="+mn-ea"/>
              </a:rPr>
              <a:t>黑龙江工程学院-龙建路桥股份有限公司</a:t>
            </a:r>
            <a:r>
              <a:rPr lang="zh-CN" altLang="en-US" sz="1400" b="1" dirty="0">
                <a:solidFill>
                  <a:srgbClr val="0000FF"/>
                </a:solidFill>
                <a:latin typeface="+mj-ea"/>
                <a:ea typeface="+mj-ea"/>
                <a:cs typeface="+mj-cs"/>
                <a:sym typeface="+mn-ea"/>
              </a:rPr>
              <a:t>——</a:t>
            </a:r>
            <a:r>
              <a:rPr lang="zh-CN" altLang="en-US" sz="1400" b="1" dirty="0">
                <a:solidFill>
                  <a:srgbClr val="0000FF"/>
                </a:solidFill>
                <a:latin typeface="+mj-ea"/>
                <a:ea typeface="+mj-ea"/>
                <a:cs typeface="+mj-cs"/>
                <a:sym typeface="+mn-ea"/>
              </a:rPr>
              <a:t>国家级工程实践教育中心</a:t>
            </a:r>
            <a:endParaRPr lang="zh-CN" altLang="en-US" sz="1400" b="1" dirty="0">
              <a:solidFill>
                <a:srgbClr val="0000FF"/>
              </a:solidFill>
              <a:latin typeface="+mj-ea"/>
              <a:ea typeface="+mj-ea"/>
              <a:cs typeface="+mj-cs"/>
              <a:sym typeface="+mn-ea"/>
            </a:endParaRPr>
          </a:p>
          <a:p>
            <a:pPr algn="l" eaLnBrk="1" fontAlgn="auto" latinLnBrk="0" hangingPunct="1">
              <a:lnSpc>
                <a:spcPct val="150000"/>
              </a:lnSpc>
              <a:spcAft>
                <a:spcPts val="0"/>
              </a:spcAft>
              <a:defRPr/>
            </a:pPr>
            <a:r>
              <a:rPr lang="zh-CN" altLang="en-US" sz="1400" b="1" dirty="0">
                <a:solidFill>
                  <a:srgbClr val="0000FF"/>
                </a:solidFill>
                <a:latin typeface="+mj-ea"/>
                <a:ea typeface="+mj-ea"/>
                <a:cs typeface="+mj-cs"/>
              </a:rPr>
              <a:t>黑龙江工程学院</a:t>
            </a:r>
            <a:r>
              <a:rPr lang="en-US" altLang="zh-CN" sz="1400" b="1" dirty="0">
                <a:solidFill>
                  <a:srgbClr val="0000FF"/>
                </a:solidFill>
                <a:latin typeface="+mj-ea"/>
                <a:ea typeface="+mj-ea"/>
                <a:cs typeface="+mj-cs"/>
              </a:rPr>
              <a:t>-</a:t>
            </a:r>
            <a:r>
              <a:rPr lang="zh-CN" altLang="en-US" sz="1400" b="1" dirty="0">
                <a:solidFill>
                  <a:srgbClr val="0000FF"/>
                </a:solidFill>
                <a:latin typeface="+mj-ea"/>
                <a:ea typeface="+mj-ea"/>
                <a:cs typeface="+mj-cs"/>
              </a:rPr>
              <a:t>黑龙江龙运集团工程实践教育中心</a:t>
            </a:r>
            <a:endParaRPr lang="zh-CN" altLang="en-US" sz="1400" b="1" dirty="0">
              <a:solidFill>
                <a:srgbClr val="0000FF"/>
              </a:solidFill>
              <a:latin typeface="+mj-ea"/>
              <a:ea typeface="+mj-ea"/>
              <a:cs typeface="+mj-cs"/>
            </a:endParaRPr>
          </a:p>
          <a:p>
            <a:pPr algn="l" eaLnBrk="1" fontAlgn="auto" latinLnBrk="0" hangingPunct="1">
              <a:lnSpc>
                <a:spcPct val="150000"/>
              </a:lnSpc>
              <a:spcAft>
                <a:spcPts val="0"/>
              </a:spcAft>
              <a:defRPr/>
            </a:pPr>
            <a:r>
              <a:rPr lang="zh-CN" altLang="en-US" sz="1400" b="1" dirty="0">
                <a:solidFill>
                  <a:srgbClr val="0000FF"/>
                </a:solidFill>
                <a:latin typeface="+mj-ea"/>
                <a:ea typeface="+mj-ea"/>
                <a:cs typeface="+mj-cs"/>
                <a:sym typeface="+mn-ea"/>
              </a:rPr>
              <a:t>                                   ——省级大学生校外实践基地</a:t>
            </a:r>
            <a:endParaRPr lang="zh-CN" altLang="en-US" sz="1400" b="1" dirty="0">
              <a:solidFill>
                <a:srgbClr val="0000FF"/>
              </a:solidFill>
              <a:latin typeface="+mj-ea"/>
              <a:ea typeface="+mj-ea"/>
              <a:cs typeface="+mj-cs"/>
              <a:sym typeface="+mn-ea"/>
            </a:endParaRPr>
          </a:p>
          <a:p>
            <a:pPr algn="l" eaLnBrk="1" fontAlgn="auto" latinLnBrk="0" hangingPunct="1">
              <a:lnSpc>
                <a:spcPct val="150000"/>
              </a:lnSpc>
              <a:spcAft>
                <a:spcPts val="0"/>
              </a:spcAft>
              <a:defRPr/>
            </a:pPr>
            <a:r>
              <a:rPr lang="zh-CN" altLang="en-US" sz="1400" b="1" dirty="0">
                <a:solidFill>
                  <a:srgbClr val="0000FF"/>
                </a:solidFill>
                <a:latin typeface="+mj-ea"/>
                <a:ea typeface="+mj-ea"/>
                <a:cs typeface="+mj-cs"/>
                <a:sym typeface="+mn-ea"/>
              </a:rPr>
              <a:t>寒地公路施工新技术新材料校企研发中心</a:t>
            </a:r>
            <a:r>
              <a:rPr lang="zh-CN" altLang="en-US" sz="1400" b="1" dirty="0">
                <a:solidFill>
                  <a:srgbClr val="0000FF"/>
                </a:solidFill>
                <a:latin typeface="+mj-ea"/>
                <a:ea typeface="+mj-ea"/>
                <a:cs typeface="+mj-cs"/>
                <a:sym typeface="+mn-ea"/>
              </a:rPr>
              <a:t>——省高校校企</a:t>
            </a:r>
            <a:r>
              <a:rPr lang="zh-CN" altLang="en-US" sz="1400" b="1" dirty="0">
                <a:solidFill>
                  <a:srgbClr val="0000FF"/>
                </a:solidFill>
                <a:latin typeface="+mj-ea"/>
                <a:ea typeface="+mj-ea"/>
                <a:cs typeface="+mj-cs"/>
                <a:sym typeface="+mn-ea"/>
              </a:rPr>
              <a:t>研发中心</a:t>
            </a:r>
            <a:endParaRPr lang="zh-CN" altLang="en-US" sz="1400" b="1" dirty="0">
              <a:solidFill>
                <a:srgbClr val="0000FF"/>
              </a:solidFill>
              <a:latin typeface="+mj-ea"/>
              <a:ea typeface="+mj-ea"/>
              <a:cs typeface="+mj-cs"/>
              <a:sym typeface="+mn-ea"/>
            </a:endParaRPr>
          </a:p>
          <a:p>
            <a:pPr algn="l" eaLnBrk="1" fontAlgn="auto" latinLnBrk="0" hangingPunct="1">
              <a:lnSpc>
                <a:spcPct val="150000"/>
              </a:lnSpc>
              <a:spcAft>
                <a:spcPts val="0"/>
              </a:spcAft>
              <a:defRPr/>
            </a:pPr>
            <a:r>
              <a:rPr lang="zh-CN" altLang="en-US" sz="1400" b="1" dirty="0">
                <a:solidFill>
                  <a:srgbClr val="0000FF"/>
                </a:solidFill>
                <a:latin typeface="+mj-ea"/>
                <a:ea typeface="+mj-ea"/>
                <a:cs typeface="+mj-cs"/>
                <a:sym typeface="+mn-ea"/>
              </a:rPr>
              <a:t>寒区公路养护技术省发改委重点工程研究中心——</a:t>
            </a:r>
            <a:r>
              <a:rPr lang="zh-CN" altLang="en-US" sz="1400" b="1" dirty="0">
                <a:solidFill>
                  <a:srgbClr val="0000FF"/>
                </a:solidFill>
                <a:latin typeface="+mj-ea"/>
                <a:ea typeface="+mj-ea"/>
                <a:cs typeface="+mj-cs"/>
                <a:sym typeface="+mn-ea"/>
              </a:rPr>
              <a:t>省级</a:t>
            </a:r>
            <a:r>
              <a:rPr lang="zh-CN" altLang="en-US" sz="1400" b="1" dirty="0">
                <a:solidFill>
                  <a:srgbClr val="0000FF"/>
                </a:solidFill>
                <a:latin typeface="+mj-ea"/>
                <a:ea typeface="+mj-ea"/>
                <a:cs typeface="+mj-cs"/>
                <a:sym typeface="+mn-ea"/>
              </a:rPr>
              <a:t>工程研究中心</a:t>
            </a:r>
            <a:endParaRPr lang="zh-CN" altLang="en-US" sz="1400" b="1" dirty="0">
              <a:solidFill>
                <a:srgbClr val="0000FF"/>
              </a:solidFill>
              <a:latin typeface="+mj-ea"/>
              <a:ea typeface="+mj-ea"/>
              <a:cs typeface="+mj-cs"/>
              <a:sym typeface="+mn-ea"/>
            </a:endParaRPr>
          </a:p>
          <a:p>
            <a:pPr algn="l" eaLnBrk="1" fontAlgn="auto" latinLnBrk="0" hangingPunct="1">
              <a:lnSpc>
                <a:spcPct val="150000"/>
              </a:lnSpc>
              <a:spcAft>
                <a:spcPts val="0"/>
              </a:spcAft>
              <a:defRPr/>
            </a:pPr>
            <a:r>
              <a:rPr lang="zh-CN" altLang="en-US" sz="1400" b="1" dirty="0">
                <a:solidFill>
                  <a:srgbClr val="0000FF"/>
                </a:solidFill>
                <a:latin typeface="+mj-ea"/>
                <a:ea typeface="+mj-ea"/>
                <a:cs typeface="+mj-cs"/>
                <a:sym typeface="+mn-ea"/>
              </a:rPr>
              <a:t>寒区城乡建设可持续发展协同创新中心——</a:t>
            </a:r>
            <a:r>
              <a:rPr lang="zh-CN" altLang="en-US" sz="1400" b="1" dirty="0">
                <a:solidFill>
                  <a:srgbClr val="0000FF"/>
                </a:solidFill>
                <a:latin typeface="+mj-ea"/>
                <a:ea typeface="+mj-ea"/>
                <a:cs typeface="+mj-cs"/>
                <a:sym typeface="+mn-ea"/>
              </a:rPr>
              <a:t>省级协同创新中</a:t>
            </a:r>
            <a:endParaRPr lang="zh-CN" altLang="en-US" sz="1400" b="1" dirty="0">
              <a:solidFill>
                <a:srgbClr val="0000FF"/>
              </a:solidFill>
              <a:latin typeface="+mj-ea"/>
              <a:ea typeface="+mj-ea"/>
              <a:cs typeface="+mj-cs"/>
              <a:sym typeface="+mn-ea"/>
            </a:endParaRPr>
          </a:p>
        </p:txBody>
      </p:sp>
      <p:sp>
        <p:nvSpPr>
          <p:cNvPr id="9" name="矩形 8"/>
          <p:cNvSpPr/>
          <p:nvPr/>
        </p:nvSpPr>
        <p:spPr>
          <a:xfrm>
            <a:off x="5192395" y="1056005"/>
            <a:ext cx="3461385" cy="36029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p>
            <a:pPr algn="ctr"/>
            <a:endParaRPr lang="zh-CN" altLang="en-US"/>
          </a:p>
        </p:txBody>
      </p:sp>
      <p:sp>
        <p:nvSpPr>
          <p:cNvPr id="16" name="标题 1"/>
          <p:cNvSpPr txBox="1"/>
          <p:nvPr/>
        </p:nvSpPr>
        <p:spPr>
          <a:xfrm>
            <a:off x="5377815" y="1235075"/>
            <a:ext cx="3178175" cy="3145155"/>
          </a:xfrm>
          <a:prstGeom prst="rect">
            <a:avLst/>
          </a:prstGeom>
        </p:spPr>
        <p:txBody>
          <a:bodyPr lIns="68580" tIns="34290" rIns="68580" bIns="34290" anchor="ctr">
            <a:normAutofit fontScale="70000"/>
          </a:bodyPr>
          <a:p>
            <a:pPr algn="l" eaLnBrk="1" fontAlgn="auto" latinLnBrk="0" hangingPunct="1">
              <a:lnSpc>
                <a:spcPct val="150000"/>
              </a:lnSpc>
              <a:spcAft>
                <a:spcPts val="0"/>
              </a:spcAft>
              <a:defRPr/>
            </a:pPr>
            <a:r>
              <a:rPr lang="en-US" sz="2000" b="1" dirty="0">
                <a:solidFill>
                  <a:srgbClr val="FF0000"/>
                </a:solidFill>
                <a:latin typeface="黑体" panose="02010609060101010101" pitchFamily="49" charset="-122"/>
                <a:ea typeface="黑体" panose="02010609060101010101" pitchFamily="49" charset="-122"/>
                <a:cs typeface="+mj-cs"/>
              </a:rPr>
              <a:t>■</a:t>
            </a:r>
            <a:r>
              <a:rPr lang="en-US" sz="2000" b="1" dirty="0">
                <a:solidFill>
                  <a:srgbClr val="0000FF"/>
                </a:solidFill>
                <a:latin typeface="黑体" panose="02010609060101010101" pitchFamily="49" charset="-122"/>
                <a:ea typeface="黑体" panose="02010609060101010101" pitchFamily="49" charset="-122"/>
                <a:cs typeface="+mj-cs"/>
              </a:rPr>
              <a:t>2010</a:t>
            </a:r>
            <a:r>
              <a:rPr lang="zh-CN" altLang="en-US" sz="2000" b="1" dirty="0">
                <a:solidFill>
                  <a:srgbClr val="0000FF"/>
                </a:solidFill>
                <a:latin typeface="黑体" panose="02010609060101010101" pitchFamily="49" charset="-122"/>
                <a:ea typeface="黑体" panose="02010609060101010101" pitchFamily="49" charset="-122"/>
                <a:cs typeface="+mj-cs"/>
              </a:rPr>
              <a:t>年被教育部、交通部等六部委认定为汽车运用与维修专业领域技能型紧缺人才培训基地；</a:t>
            </a:r>
            <a:endParaRPr lang="zh-CN" altLang="en-US" sz="2000" b="1" dirty="0">
              <a:solidFill>
                <a:srgbClr val="0000FF"/>
              </a:solidFill>
              <a:latin typeface="黑体" panose="02010609060101010101" pitchFamily="49" charset="-122"/>
              <a:ea typeface="黑体" panose="02010609060101010101" pitchFamily="49" charset="-122"/>
              <a:cs typeface="+mj-cs"/>
            </a:endParaRPr>
          </a:p>
          <a:p>
            <a:pPr algn="l" eaLnBrk="1" fontAlgn="auto" latinLnBrk="0" hangingPunct="1">
              <a:lnSpc>
                <a:spcPct val="150000"/>
              </a:lnSpc>
              <a:spcAft>
                <a:spcPts val="0"/>
              </a:spcAft>
              <a:defRPr/>
            </a:pPr>
            <a:r>
              <a:rPr lang="en-US" sz="2000" b="1" dirty="0">
                <a:solidFill>
                  <a:srgbClr val="FF0000"/>
                </a:solidFill>
                <a:latin typeface="黑体" panose="02010609060101010101" pitchFamily="49" charset="-122"/>
                <a:ea typeface="黑体" panose="02010609060101010101" pitchFamily="49" charset="-122"/>
                <a:cs typeface="+mj-cs"/>
                <a:sym typeface="+mn-ea"/>
              </a:rPr>
              <a:t>■</a:t>
            </a:r>
            <a:r>
              <a:rPr lang="zh-CN" altLang="en-US" sz="2000" b="1" dirty="0">
                <a:solidFill>
                  <a:srgbClr val="0000FF"/>
                </a:solidFill>
                <a:latin typeface="黑体" panose="02010609060101010101" pitchFamily="49" charset="-122"/>
                <a:ea typeface="黑体" panose="02010609060101010101" pitchFamily="49" charset="-122"/>
                <a:cs typeface="+mj-cs"/>
              </a:rPr>
              <a:t>物流专业为全国物流人才培养基地之一，为黑龙江省物流人才培养牵头单位；</a:t>
            </a:r>
            <a:endParaRPr lang="zh-CN" altLang="en-US" sz="2000" b="1" dirty="0">
              <a:solidFill>
                <a:srgbClr val="0000FF"/>
              </a:solidFill>
              <a:latin typeface="黑体" panose="02010609060101010101" pitchFamily="49" charset="-122"/>
              <a:ea typeface="黑体" panose="02010609060101010101" pitchFamily="49" charset="-122"/>
              <a:cs typeface="+mj-cs"/>
            </a:endParaRPr>
          </a:p>
          <a:p>
            <a:pPr algn="l" eaLnBrk="1" fontAlgn="auto" latinLnBrk="0" hangingPunct="1">
              <a:lnSpc>
                <a:spcPct val="150000"/>
              </a:lnSpc>
              <a:spcAft>
                <a:spcPts val="0"/>
              </a:spcAft>
              <a:defRPr/>
            </a:pPr>
            <a:r>
              <a:rPr lang="en-US" sz="2000" b="1" dirty="0">
                <a:solidFill>
                  <a:srgbClr val="FF0000"/>
                </a:solidFill>
                <a:latin typeface="黑体" panose="02010609060101010101" pitchFamily="49" charset="-122"/>
                <a:ea typeface="黑体" panose="02010609060101010101" pitchFamily="49" charset="-122"/>
                <a:cs typeface="+mj-cs"/>
                <a:sym typeface="+mn-ea"/>
              </a:rPr>
              <a:t>■</a:t>
            </a:r>
            <a:r>
              <a:rPr lang="zh-CN" altLang="en-US" sz="2000" b="1" dirty="0">
                <a:solidFill>
                  <a:srgbClr val="0000FF"/>
                </a:solidFill>
                <a:latin typeface="黑体" panose="02010609060101010101" pitchFamily="49" charset="-122"/>
                <a:ea typeface="黑体" panose="02010609060101010101" pitchFamily="49" charset="-122"/>
                <a:cs typeface="+mj-cs"/>
              </a:rPr>
              <a:t>为振兴东北老工业基地和黑龙江省高教强省规划交通运输领域紧缺人才培养基地。</a:t>
            </a:r>
            <a:endParaRPr lang="zh-CN" altLang="en-US" sz="2000" b="1" dirty="0">
              <a:solidFill>
                <a:srgbClr val="0000FF"/>
              </a:solidFill>
              <a:latin typeface="黑体" panose="02010609060101010101" pitchFamily="49" charset="-122"/>
              <a:ea typeface="黑体" panose="02010609060101010101" pitchFamily="49" charset="-122"/>
              <a:cs typeface="+mj-cs"/>
            </a:endParaRP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9525"/>
            <a:ext cx="9144000" cy="788988"/>
          </a:xfrm>
          <a:prstGeom prst="rect">
            <a:avLst/>
          </a:prstGeom>
          <a:gradFill>
            <a:gsLst>
              <a:gs pos="0">
                <a:srgbClr val="2DC8FF"/>
              </a:gs>
              <a:gs pos="50000">
                <a:srgbClr val="53D2FF"/>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矩形 29"/>
          <p:cNvSpPr/>
          <p:nvPr/>
        </p:nvSpPr>
        <p:spPr>
          <a:xfrm rot="10800000">
            <a:off x="0" y="4786313"/>
            <a:ext cx="9144000" cy="357187"/>
          </a:xfrm>
          <a:prstGeom prst="rect">
            <a:avLst/>
          </a:prstGeom>
          <a:gradFill>
            <a:gsLst>
              <a:gs pos="0">
                <a:srgbClr val="2DC8FF"/>
              </a:gs>
              <a:gs pos="50000">
                <a:srgbClr val="53D2FF"/>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48" name="Picture 2" descr="C:\Users\Administrator.LQCZEKPSD7M4JF6\Desktop\俯瞰校园.jpg"/>
          <p:cNvPicPr>
            <a:picLocks noChangeAspect="1" noChangeArrowheads="1"/>
          </p:cNvPicPr>
          <p:nvPr/>
        </p:nvPicPr>
        <p:blipFill>
          <a:blip r:embed="rId1" cstate="print"/>
          <a:srcRect/>
          <a:stretch>
            <a:fillRect/>
          </a:stretch>
        </p:blipFill>
        <p:spPr bwMode="auto">
          <a:xfrm>
            <a:off x="0" y="771550"/>
            <a:ext cx="9144000" cy="3989000"/>
          </a:xfrm>
          <a:prstGeom prst="rect">
            <a:avLst/>
          </a:prstGeom>
          <a:noFill/>
        </p:spPr>
      </p:pic>
      <p:sp>
        <p:nvSpPr>
          <p:cNvPr id="2" name="矩形 3"/>
          <p:cNvSpPr>
            <a:spLocks noChangeArrowheads="1"/>
          </p:cNvSpPr>
          <p:nvPr/>
        </p:nvSpPr>
        <p:spPr bwMode="auto">
          <a:xfrm>
            <a:off x="0" y="42228"/>
            <a:ext cx="9144000" cy="737235"/>
          </a:xfrm>
          <a:prstGeom prst="rect">
            <a:avLst/>
          </a:prstGeom>
          <a:noFill/>
          <a:ln w="9525">
            <a:noFill/>
            <a:miter lim="800000"/>
          </a:ln>
        </p:spPr>
        <p:txBody>
          <a:bodyPr>
            <a:spAutoFit/>
          </a:bodyPr>
          <a:p>
            <a:pPr algn="l">
              <a:lnSpc>
                <a:spcPct val="150000"/>
              </a:lnSpc>
            </a:pPr>
            <a:r>
              <a:rPr lang="zh-CN" altLang="en-US" sz="2800" b="1">
                <a:solidFill>
                  <a:srgbClr val="0000FF"/>
                </a:solidFill>
                <a:latin typeface="华文中宋"/>
                <a:ea typeface="华文中宋"/>
                <a:cs typeface="华文中宋"/>
                <a:sym typeface="+mn-ea"/>
              </a:rPr>
              <a:t>对新工科建设的认识和思考</a:t>
            </a:r>
            <a:endParaRPr lang="zh-CN" altLang="en-US" sz="2800" b="1">
              <a:solidFill>
                <a:srgbClr val="0000FF"/>
              </a:solidFill>
              <a:latin typeface="华文中宋"/>
              <a:ea typeface="华文中宋"/>
              <a:cs typeface="华文中宋"/>
              <a:sym typeface="+mn-ea"/>
            </a:endParaRP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9144000" cy="788988"/>
          </a:xfrm>
          <a:prstGeom prst="rect">
            <a:avLst/>
          </a:prstGeom>
          <a:gradFill>
            <a:gsLst>
              <a:gs pos="0">
                <a:srgbClr val="2DC8FF"/>
              </a:gs>
              <a:gs pos="50000">
                <a:srgbClr val="53D2FF"/>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矩形 29"/>
          <p:cNvSpPr/>
          <p:nvPr/>
        </p:nvSpPr>
        <p:spPr>
          <a:xfrm rot="10800000">
            <a:off x="0" y="4786313"/>
            <a:ext cx="9144000" cy="357187"/>
          </a:xfrm>
          <a:prstGeom prst="rect">
            <a:avLst/>
          </a:prstGeom>
          <a:gradFill>
            <a:gsLst>
              <a:gs pos="0">
                <a:srgbClr val="2DC8FF"/>
              </a:gs>
              <a:gs pos="50000">
                <a:srgbClr val="53D2FF"/>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32" name="直接连接符 31"/>
          <p:cNvCxnSpPr/>
          <p:nvPr/>
        </p:nvCxnSpPr>
        <p:spPr>
          <a:xfrm>
            <a:off x="0" y="788988"/>
            <a:ext cx="9144000" cy="1587"/>
          </a:xfrm>
          <a:prstGeom prst="line">
            <a:avLst/>
          </a:prstGeom>
        </p:spPr>
        <p:style>
          <a:lnRef idx="1">
            <a:schemeClr val="accent4"/>
          </a:lnRef>
          <a:fillRef idx="0">
            <a:schemeClr val="accent4"/>
          </a:fillRef>
          <a:effectRef idx="0">
            <a:schemeClr val="accent4"/>
          </a:effectRef>
          <a:fontRef idx="minor">
            <a:schemeClr val="tx1"/>
          </a:fontRef>
        </p:style>
      </p:cxnSp>
      <p:pic>
        <p:nvPicPr>
          <p:cNvPr id="448517" name="Picture 1" descr="G:\加字母logo.png"/>
          <p:cNvPicPr>
            <a:picLocks noChangeAspect="1" noChangeArrowheads="1"/>
          </p:cNvPicPr>
          <p:nvPr/>
        </p:nvPicPr>
        <p:blipFill>
          <a:blip r:embed="rId1"/>
          <a:srcRect/>
          <a:stretch>
            <a:fillRect/>
          </a:stretch>
        </p:blipFill>
        <p:spPr bwMode="auto">
          <a:xfrm>
            <a:off x="179388" y="180975"/>
            <a:ext cx="647700" cy="520700"/>
          </a:xfrm>
          <a:prstGeom prst="rect">
            <a:avLst/>
          </a:prstGeom>
          <a:noFill/>
          <a:ln w="9525">
            <a:noFill/>
            <a:miter lim="800000"/>
            <a:headEnd/>
            <a:tailEnd/>
          </a:ln>
        </p:spPr>
      </p:pic>
      <p:graphicFrame>
        <p:nvGraphicFramePr>
          <p:cNvPr id="10" name="图示 9"/>
          <p:cNvGraphicFramePr/>
          <p:nvPr/>
        </p:nvGraphicFramePr>
        <p:xfrm>
          <a:off x="899592" y="1707654"/>
          <a:ext cx="2880320" cy="216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矩形 15"/>
          <p:cNvSpPr/>
          <p:nvPr/>
        </p:nvSpPr>
        <p:spPr>
          <a:xfrm>
            <a:off x="0" y="843280"/>
            <a:ext cx="6687185" cy="6477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1350"/>
          </a:p>
        </p:txBody>
      </p:sp>
      <p:sp>
        <p:nvSpPr>
          <p:cNvPr id="448521" name="矩形 5"/>
          <p:cNvSpPr>
            <a:spLocks noChangeArrowheads="1"/>
          </p:cNvSpPr>
          <p:nvPr/>
        </p:nvSpPr>
        <p:spPr bwMode="auto">
          <a:xfrm>
            <a:off x="179705" y="987425"/>
            <a:ext cx="6456045" cy="368300"/>
          </a:xfrm>
          <a:prstGeom prst="rect">
            <a:avLst/>
          </a:prstGeom>
          <a:noFill/>
          <a:ln w="9525">
            <a:noFill/>
            <a:miter lim="800000"/>
          </a:ln>
        </p:spPr>
        <p:txBody>
          <a:bodyPr wrap="square">
            <a:spAutoFit/>
          </a:bodyPr>
          <a:lstStyle/>
          <a:p>
            <a:pPr>
              <a:buFont typeface="Arial" panose="020B0604020202020204" pitchFamily="34" charset="0"/>
              <a:buNone/>
            </a:pPr>
            <a:r>
              <a:rPr lang="zh-CN" altLang="en-US" b="1">
                <a:solidFill>
                  <a:schemeClr val="bg1"/>
                </a:solidFill>
                <a:latin typeface="华文中宋"/>
                <a:ea typeface="华文中宋"/>
                <a:cs typeface="华文中宋"/>
                <a:sym typeface="楷体_GB2312"/>
              </a:rPr>
              <a:t>“新工科”建设：适应和引领新一轮工业革命的工程教育变革</a:t>
            </a:r>
            <a:endParaRPr lang="zh-CN" altLang="en-US" b="1">
              <a:solidFill>
                <a:schemeClr val="bg1"/>
              </a:solidFill>
              <a:latin typeface="华文中宋"/>
              <a:ea typeface="华文中宋"/>
              <a:cs typeface="华文中宋"/>
              <a:sym typeface="楷体_GB2312"/>
            </a:endParaRPr>
          </a:p>
        </p:txBody>
      </p:sp>
      <p:sp>
        <p:nvSpPr>
          <p:cNvPr id="19" name="矩形 18"/>
          <p:cNvSpPr/>
          <p:nvPr/>
        </p:nvSpPr>
        <p:spPr>
          <a:xfrm>
            <a:off x="4932363" y="1779588"/>
            <a:ext cx="3743325" cy="2087562"/>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p>
        </p:txBody>
      </p:sp>
      <p:graphicFrame>
        <p:nvGraphicFramePr>
          <p:cNvPr id="20" name="图示 19"/>
          <p:cNvGraphicFramePr/>
          <p:nvPr/>
        </p:nvGraphicFramePr>
        <p:xfrm>
          <a:off x="4644008" y="1851670"/>
          <a:ext cx="4320480" cy="18722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1" name="矩形 20"/>
          <p:cNvSpPr/>
          <p:nvPr/>
        </p:nvSpPr>
        <p:spPr>
          <a:xfrm>
            <a:off x="539750" y="4011613"/>
            <a:ext cx="8135938" cy="6477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zh-CN" altLang="en-US"/>
          </a:p>
        </p:txBody>
      </p:sp>
      <p:sp>
        <p:nvSpPr>
          <p:cNvPr id="22" name="标题 1"/>
          <p:cNvSpPr txBox="1"/>
          <p:nvPr/>
        </p:nvSpPr>
        <p:spPr>
          <a:xfrm>
            <a:off x="611188" y="4084638"/>
            <a:ext cx="7993062" cy="503237"/>
          </a:xfrm>
          <a:prstGeom prst="rect">
            <a:avLst/>
          </a:prstGeom>
        </p:spPr>
        <p:txBody>
          <a:bodyPr anchor="ctr"/>
          <a:lstStyle/>
          <a:p>
            <a:pPr fontAlgn="auto">
              <a:spcAft>
                <a:spcPts val="0"/>
              </a:spcAft>
              <a:defRPr/>
            </a:pPr>
            <a:r>
              <a:rPr lang="en-US" altLang="zh-CN" sz="1400" b="1" dirty="0">
                <a:solidFill>
                  <a:srgbClr val="000066"/>
                </a:solidFill>
                <a:latin typeface="华文中宋" panose="02010600040101010101" pitchFamily="2" charset="-122"/>
                <a:ea typeface="华文中宋" panose="02010600040101010101" pitchFamily="2" charset="-122"/>
                <a:cs typeface="+mj-cs"/>
              </a:rPr>
              <a:t>2016</a:t>
            </a:r>
            <a:r>
              <a:rPr lang="zh-CN" altLang="en-US" sz="1400" b="1" dirty="0">
                <a:solidFill>
                  <a:srgbClr val="000066"/>
                </a:solidFill>
                <a:latin typeface="华文中宋" panose="02010600040101010101" pitchFamily="2" charset="-122"/>
                <a:ea typeface="华文中宋" panose="02010600040101010101" pitchFamily="2" charset="-122"/>
                <a:cs typeface="+mj-cs"/>
              </a:rPr>
              <a:t>年李克强</a:t>
            </a:r>
            <a:r>
              <a:rPr lang="en-US" altLang="zh-CN" sz="1400" b="1" dirty="0">
                <a:solidFill>
                  <a:srgbClr val="000066"/>
                </a:solidFill>
                <a:latin typeface="华文中宋" panose="02010600040101010101" pitchFamily="2" charset="-122"/>
                <a:ea typeface="华文中宋" panose="02010600040101010101" pitchFamily="2" charset="-122"/>
                <a:cs typeface="+mj-cs"/>
              </a:rPr>
              <a:t>《</a:t>
            </a:r>
            <a:r>
              <a:rPr lang="zh-CN" altLang="en-US" sz="1400" b="1" dirty="0">
                <a:solidFill>
                  <a:srgbClr val="000066"/>
                </a:solidFill>
                <a:latin typeface="华文中宋" panose="02010600040101010101" pitchFamily="2" charset="-122"/>
                <a:ea typeface="华文中宋" panose="02010600040101010101" pitchFamily="2" charset="-122"/>
                <a:cs typeface="+mj-cs"/>
              </a:rPr>
              <a:t>政府工作报告</a:t>
            </a:r>
            <a:r>
              <a:rPr lang="en-US" altLang="zh-CN" sz="1400" b="1" dirty="0">
                <a:solidFill>
                  <a:srgbClr val="000066"/>
                </a:solidFill>
                <a:latin typeface="华文中宋" panose="02010600040101010101" pitchFamily="2" charset="-122"/>
                <a:ea typeface="华文中宋" panose="02010600040101010101" pitchFamily="2" charset="-122"/>
                <a:cs typeface="+mj-cs"/>
              </a:rPr>
              <a:t>》</a:t>
            </a:r>
            <a:r>
              <a:rPr lang="zh-CN" altLang="en-US" sz="1400" b="1" dirty="0">
                <a:solidFill>
                  <a:srgbClr val="000066"/>
                </a:solidFill>
                <a:latin typeface="华文中宋" panose="02010600040101010101" pitchFamily="2" charset="-122"/>
                <a:ea typeface="华文中宋" panose="02010600040101010101" pitchFamily="2" charset="-122"/>
                <a:cs typeface="+mj-cs"/>
              </a:rPr>
              <a:t>：培育壮大新动能，加速发展</a:t>
            </a:r>
            <a:r>
              <a:rPr lang="zh-CN" altLang="en-US" sz="1400" b="1" dirty="0" smtClean="0">
                <a:solidFill>
                  <a:srgbClr val="000066"/>
                </a:solidFill>
                <a:latin typeface="华文中宋" panose="02010600040101010101" pitchFamily="2" charset="-122"/>
                <a:ea typeface="华文中宋" panose="02010600040101010101" pitchFamily="2" charset="-122"/>
                <a:cs typeface="+mj-cs"/>
              </a:rPr>
              <a:t>新经济</a:t>
            </a:r>
            <a:endParaRPr lang="en-US" altLang="zh-CN" sz="1400" b="1" dirty="0">
              <a:solidFill>
                <a:srgbClr val="000066"/>
              </a:solidFill>
              <a:latin typeface="华文中宋" panose="02010600040101010101" pitchFamily="2" charset="-122"/>
              <a:ea typeface="华文中宋" panose="02010600040101010101" pitchFamily="2" charset="-122"/>
              <a:cs typeface="+mj-cs"/>
            </a:endParaRPr>
          </a:p>
          <a:p>
            <a:pPr fontAlgn="auto">
              <a:spcAft>
                <a:spcPts val="0"/>
              </a:spcAft>
              <a:defRPr/>
            </a:pPr>
            <a:r>
              <a:rPr lang="zh-CN" altLang="en-US" sz="1400" b="1" dirty="0">
                <a:solidFill>
                  <a:srgbClr val="000066"/>
                </a:solidFill>
                <a:latin typeface="华文中宋" panose="02010600040101010101" pitchFamily="2" charset="-122"/>
                <a:ea typeface="华文中宋" panose="02010600040101010101" pitchFamily="2" charset="-122"/>
                <a:cs typeface="+mj-cs"/>
              </a:rPr>
              <a:t>新经济：依靠创新驱动形成新的经济模式、新的业态，与传统动能形成新的</a:t>
            </a:r>
            <a:r>
              <a:rPr lang="zh-CN" altLang="en-US" sz="1400" b="1" dirty="0" smtClean="0">
                <a:solidFill>
                  <a:srgbClr val="000066"/>
                </a:solidFill>
                <a:latin typeface="华文中宋" panose="02010600040101010101" pitchFamily="2" charset="-122"/>
                <a:ea typeface="华文中宋" panose="02010600040101010101" pitchFamily="2" charset="-122"/>
                <a:cs typeface="+mj-cs"/>
              </a:rPr>
              <a:t>“双引擎”</a:t>
            </a:r>
            <a:endParaRPr lang="zh-CN" altLang="en-US" sz="1400" b="1" dirty="0">
              <a:solidFill>
                <a:srgbClr val="000066"/>
              </a:solidFill>
              <a:latin typeface="华文中宋" panose="02010600040101010101" pitchFamily="2" charset="-122"/>
              <a:ea typeface="华文中宋" panose="02010600040101010101" pitchFamily="2" charset="-122"/>
              <a:cs typeface="+mj-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9144000" cy="788988"/>
          </a:xfrm>
          <a:prstGeom prst="rect">
            <a:avLst/>
          </a:prstGeom>
          <a:gradFill>
            <a:gsLst>
              <a:gs pos="0">
                <a:srgbClr val="2DC8FF"/>
              </a:gs>
              <a:gs pos="50000">
                <a:srgbClr val="53D2FF"/>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矩形 29"/>
          <p:cNvSpPr/>
          <p:nvPr/>
        </p:nvSpPr>
        <p:spPr>
          <a:xfrm rot="10800000">
            <a:off x="0" y="4786313"/>
            <a:ext cx="9144000" cy="357187"/>
          </a:xfrm>
          <a:prstGeom prst="rect">
            <a:avLst/>
          </a:prstGeom>
          <a:gradFill>
            <a:gsLst>
              <a:gs pos="0">
                <a:srgbClr val="2DC8FF"/>
              </a:gs>
              <a:gs pos="50000">
                <a:srgbClr val="53D2FF"/>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32" name="直接连接符 31"/>
          <p:cNvCxnSpPr/>
          <p:nvPr/>
        </p:nvCxnSpPr>
        <p:spPr>
          <a:xfrm>
            <a:off x="0" y="788988"/>
            <a:ext cx="9144000" cy="1587"/>
          </a:xfrm>
          <a:prstGeom prst="line">
            <a:avLst/>
          </a:prstGeom>
        </p:spPr>
        <p:style>
          <a:lnRef idx="1">
            <a:schemeClr val="accent4"/>
          </a:lnRef>
          <a:fillRef idx="0">
            <a:schemeClr val="accent4"/>
          </a:fillRef>
          <a:effectRef idx="0">
            <a:schemeClr val="accent4"/>
          </a:effectRef>
          <a:fontRef idx="minor">
            <a:schemeClr val="tx1"/>
          </a:fontRef>
        </p:style>
      </p:cxnSp>
      <p:pic>
        <p:nvPicPr>
          <p:cNvPr id="450565" name="Picture 1" descr="G:\加字母logo.png"/>
          <p:cNvPicPr>
            <a:picLocks noChangeAspect="1" noChangeArrowheads="1"/>
          </p:cNvPicPr>
          <p:nvPr/>
        </p:nvPicPr>
        <p:blipFill>
          <a:blip r:embed="rId1"/>
          <a:srcRect/>
          <a:stretch>
            <a:fillRect/>
          </a:stretch>
        </p:blipFill>
        <p:spPr bwMode="auto">
          <a:xfrm>
            <a:off x="179388" y="180975"/>
            <a:ext cx="647700" cy="520700"/>
          </a:xfrm>
          <a:prstGeom prst="rect">
            <a:avLst/>
          </a:prstGeom>
          <a:noFill/>
          <a:ln w="9525">
            <a:noFill/>
            <a:miter lim="800000"/>
            <a:headEnd/>
            <a:tailEnd/>
          </a:ln>
        </p:spPr>
      </p:pic>
      <p:sp>
        <p:nvSpPr>
          <p:cNvPr id="16" name="矩形 15"/>
          <p:cNvSpPr/>
          <p:nvPr/>
        </p:nvSpPr>
        <p:spPr>
          <a:xfrm>
            <a:off x="0" y="843280"/>
            <a:ext cx="6757670" cy="6477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1350"/>
          </a:p>
        </p:txBody>
      </p:sp>
      <p:sp>
        <p:nvSpPr>
          <p:cNvPr id="450568" name="矩形 5"/>
          <p:cNvSpPr>
            <a:spLocks noChangeArrowheads="1"/>
          </p:cNvSpPr>
          <p:nvPr/>
        </p:nvSpPr>
        <p:spPr bwMode="auto">
          <a:xfrm>
            <a:off x="179705" y="987425"/>
            <a:ext cx="6905625" cy="368300"/>
          </a:xfrm>
          <a:prstGeom prst="rect">
            <a:avLst/>
          </a:prstGeom>
          <a:noFill/>
          <a:ln w="9525">
            <a:noFill/>
            <a:miter lim="800000"/>
          </a:ln>
        </p:spPr>
        <p:txBody>
          <a:bodyPr wrap="square">
            <a:spAutoFit/>
          </a:bodyPr>
          <a:lstStyle/>
          <a:p>
            <a:pPr>
              <a:buFont typeface="Arial" panose="020B0604020202020204" pitchFamily="34" charset="0"/>
              <a:buNone/>
            </a:pPr>
            <a:r>
              <a:rPr lang="zh-CN" altLang="en-US" b="1">
                <a:solidFill>
                  <a:schemeClr val="bg1"/>
                </a:solidFill>
                <a:latin typeface="华文中宋"/>
                <a:ea typeface="华文中宋"/>
                <a:cs typeface="华文中宋"/>
                <a:sym typeface="楷体_GB2312"/>
              </a:rPr>
              <a:t>“新工科”建设：适应和引领新一轮工业革命的工程教育变革</a:t>
            </a:r>
            <a:endParaRPr lang="zh-CN" altLang="en-US" b="1">
              <a:solidFill>
                <a:schemeClr val="bg1"/>
              </a:solidFill>
              <a:latin typeface="华文中宋"/>
              <a:ea typeface="华文中宋"/>
              <a:cs typeface="华文中宋"/>
              <a:sym typeface="楷体_GB2312"/>
            </a:endParaRPr>
          </a:p>
        </p:txBody>
      </p:sp>
      <p:sp>
        <p:nvSpPr>
          <p:cNvPr id="19" name="矩形 18"/>
          <p:cNvSpPr/>
          <p:nvPr/>
        </p:nvSpPr>
        <p:spPr>
          <a:xfrm>
            <a:off x="611188" y="1779588"/>
            <a:ext cx="3744912" cy="2808287"/>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p>
        </p:txBody>
      </p:sp>
      <p:sp>
        <p:nvSpPr>
          <p:cNvPr id="18" name="标题 1"/>
          <p:cNvSpPr txBox="1"/>
          <p:nvPr/>
        </p:nvSpPr>
        <p:spPr>
          <a:xfrm>
            <a:off x="755650" y="1924050"/>
            <a:ext cx="3455988" cy="2519363"/>
          </a:xfrm>
          <a:prstGeom prst="rect">
            <a:avLst/>
          </a:prstGeom>
        </p:spPr>
        <p:txBody>
          <a:bodyPr anchor="ctr"/>
          <a:lstStyle/>
          <a:p>
            <a:pPr fontAlgn="auto">
              <a:lnSpc>
                <a:spcPts val="2500"/>
              </a:lnSpc>
              <a:spcAft>
                <a:spcPts val="0"/>
              </a:spcAft>
              <a:defRPr/>
            </a:pPr>
            <a:r>
              <a:rPr lang="zh-CN" altLang="en-US" sz="1400" b="1" dirty="0">
                <a:solidFill>
                  <a:srgbClr val="000066"/>
                </a:solidFill>
                <a:latin typeface="华文中宋" panose="02010600040101010101" pitchFamily="2" charset="-122"/>
                <a:ea typeface="华文中宋" panose="02010600040101010101" pitchFamily="2" charset="-122"/>
                <a:cs typeface="+mj-cs"/>
              </a:rPr>
              <a:t>新工科是相对于传统工科而言，是以新经济、新产业为背景，是一个动态的概念。</a:t>
            </a:r>
            <a:endParaRPr lang="en-US" altLang="zh-CN" sz="1400" b="1" dirty="0">
              <a:solidFill>
                <a:srgbClr val="000066"/>
              </a:solidFill>
              <a:latin typeface="华文中宋" panose="02010600040101010101" pitchFamily="2" charset="-122"/>
              <a:ea typeface="华文中宋" panose="02010600040101010101" pitchFamily="2" charset="-122"/>
              <a:cs typeface="+mj-cs"/>
            </a:endParaRPr>
          </a:p>
          <a:p>
            <a:pPr fontAlgn="auto">
              <a:lnSpc>
                <a:spcPts val="2500"/>
              </a:lnSpc>
              <a:spcAft>
                <a:spcPts val="0"/>
              </a:spcAft>
              <a:defRPr/>
            </a:pPr>
            <a:r>
              <a:rPr lang="zh-CN" altLang="en-US" sz="1400" b="1" dirty="0">
                <a:solidFill>
                  <a:srgbClr val="000066"/>
                </a:solidFill>
                <a:latin typeface="华文中宋" panose="02010600040101010101" pitchFamily="2" charset="-122"/>
                <a:ea typeface="华文中宋" panose="02010600040101010101" pitchFamily="2" charset="-122"/>
                <a:cs typeface="+mj-cs"/>
              </a:rPr>
              <a:t>新工科建设，一方面是设置和发展一批新兴工科专业，并加强建设、提高</a:t>
            </a:r>
            <a:r>
              <a:rPr lang="zh-CN" altLang="en-US" sz="1400" b="1" dirty="0" smtClean="0">
                <a:solidFill>
                  <a:srgbClr val="000066"/>
                </a:solidFill>
                <a:latin typeface="华文中宋" panose="02010600040101010101" pitchFamily="2" charset="-122"/>
                <a:ea typeface="华文中宋" panose="02010600040101010101" pitchFamily="2" charset="-122"/>
                <a:cs typeface="+mj-cs"/>
              </a:rPr>
              <a:t>质量</a:t>
            </a:r>
            <a:r>
              <a:rPr lang="en-US" altLang="zh-CN" sz="1400" b="1" dirty="0" smtClean="0">
                <a:solidFill>
                  <a:srgbClr val="000066"/>
                </a:solidFill>
                <a:latin typeface="华文中宋" panose="02010600040101010101" pitchFamily="2" charset="-122"/>
                <a:ea typeface="华文中宋" panose="02010600040101010101" pitchFamily="2" charset="-122"/>
                <a:cs typeface="+mj-cs"/>
              </a:rPr>
              <a:t>;</a:t>
            </a:r>
            <a:r>
              <a:rPr lang="zh-CN" altLang="en-US" sz="1400" b="1" dirty="0" smtClean="0">
                <a:solidFill>
                  <a:srgbClr val="000066"/>
                </a:solidFill>
                <a:latin typeface="华文中宋" panose="02010600040101010101" pitchFamily="2" charset="-122"/>
                <a:ea typeface="华文中宋" panose="02010600040101010101" pitchFamily="2" charset="-122"/>
                <a:cs typeface="+mj-cs"/>
              </a:rPr>
              <a:t>另一方面</a:t>
            </a:r>
            <a:r>
              <a:rPr lang="zh-CN" altLang="en-US" sz="1400" b="1" dirty="0">
                <a:solidFill>
                  <a:srgbClr val="000066"/>
                </a:solidFill>
                <a:latin typeface="华文中宋" panose="02010600040101010101" pitchFamily="2" charset="-122"/>
                <a:ea typeface="华文中宋" panose="02010600040101010101" pitchFamily="2" charset="-122"/>
                <a:cs typeface="+mj-cs"/>
              </a:rPr>
              <a:t>要推动现有工科专业的改革创新，探索工程教育规律和时代特征的新培养模式。</a:t>
            </a:r>
            <a:r>
              <a:rPr lang="zh-CN" altLang="en-US" sz="1400" b="1" dirty="0">
                <a:solidFill>
                  <a:srgbClr val="FF0000"/>
                </a:solidFill>
                <a:latin typeface="华文中宋" panose="02010600040101010101" pitchFamily="2" charset="-122"/>
                <a:ea typeface="华文中宋" panose="02010600040101010101" pitchFamily="2" charset="-122"/>
                <a:cs typeface="+mj-cs"/>
              </a:rPr>
              <a:t>重要的是：新工科建设本质上就是一次适应和引领新一轮工业革命的工程教育</a:t>
            </a:r>
            <a:r>
              <a:rPr lang="zh-CN" altLang="en-US" sz="1400" b="1" dirty="0" smtClean="0">
                <a:solidFill>
                  <a:srgbClr val="FF0000"/>
                </a:solidFill>
                <a:latin typeface="华文中宋" panose="02010600040101010101" pitchFamily="2" charset="-122"/>
                <a:ea typeface="华文中宋" panose="02010600040101010101" pitchFamily="2" charset="-122"/>
                <a:cs typeface="+mj-cs"/>
              </a:rPr>
              <a:t>变革</a:t>
            </a:r>
            <a:endParaRPr lang="zh-CN" altLang="en-US" sz="1400" b="1" dirty="0">
              <a:solidFill>
                <a:srgbClr val="FF0000"/>
              </a:solidFill>
              <a:latin typeface="华文中宋" panose="02010600040101010101" pitchFamily="2" charset="-122"/>
              <a:ea typeface="华文中宋" panose="02010600040101010101" pitchFamily="2" charset="-122"/>
              <a:cs typeface="+mj-cs"/>
            </a:endParaRPr>
          </a:p>
        </p:txBody>
      </p:sp>
      <p:sp>
        <p:nvSpPr>
          <p:cNvPr id="23" name="圆角矩形 22"/>
          <p:cNvSpPr/>
          <p:nvPr/>
        </p:nvSpPr>
        <p:spPr>
          <a:xfrm>
            <a:off x="4643438" y="1851025"/>
            <a:ext cx="3960812" cy="1081088"/>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zh-CN" altLang="en-US"/>
          </a:p>
        </p:txBody>
      </p:sp>
      <p:sp>
        <p:nvSpPr>
          <p:cNvPr id="450572" name="矩形 5"/>
          <p:cNvSpPr>
            <a:spLocks noChangeArrowheads="1"/>
          </p:cNvSpPr>
          <p:nvPr/>
        </p:nvSpPr>
        <p:spPr bwMode="auto">
          <a:xfrm>
            <a:off x="4787900" y="1924050"/>
            <a:ext cx="3671888" cy="830263"/>
          </a:xfrm>
          <a:prstGeom prst="rect">
            <a:avLst/>
          </a:prstGeom>
          <a:noFill/>
          <a:ln w="9525">
            <a:noFill/>
            <a:miter lim="800000"/>
          </a:ln>
        </p:spPr>
        <p:txBody>
          <a:bodyPr>
            <a:spAutoFit/>
          </a:bodyPr>
          <a:lstStyle/>
          <a:p>
            <a:pPr>
              <a:buFont typeface="Arial" panose="020B0604020202020204" pitchFamily="34" charset="0"/>
              <a:buNone/>
            </a:pPr>
            <a:r>
              <a:rPr lang="en-US" altLang="zh-CN" sz="1600" b="1" dirty="0">
                <a:solidFill>
                  <a:srgbClr val="000066"/>
                </a:solidFill>
                <a:latin typeface="华文中宋"/>
                <a:ea typeface="华文中宋"/>
                <a:cs typeface="华文中宋"/>
                <a:sym typeface="楷体_GB2312"/>
              </a:rPr>
              <a:t>2010-2016</a:t>
            </a:r>
            <a:r>
              <a:rPr lang="zh-CN" altLang="en-US" sz="1600" b="1" dirty="0">
                <a:solidFill>
                  <a:srgbClr val="000066"/>
                </a:solidFill>
                <a:latin typeface="华文中宋"/>
                <a:ea typeface="华文中宋"/>
                <a:cs typeface="华文中宋"/>
                <a:sym typeface="楷体_GB2312"/>
              </a:rPr>
              <a:t>年，教育部共批准新设立战略性新兴产业相关本科专业</a:t>
            </a:r>
            <a:r>
              <a:rPr lang="en-US" altLang="zh-CN" sz="1600" b="1" dirty="0">
                <a:solidFill>
                  <a:srgbClr val="000066"/>
                </a:solidFill>
                <a:latin typeface="华文中宋"/>
                <a:ea typeface="华文中宋"/>
                <a:cs typeface="华文中宋"/>
                <a:sym typeface="楷体_GB2312"/>
              </a:rPr>
              <a:t>22</a:t>
            </a:r>
            <a:r>
              <a:rPr lang="zh-CN" altLang="en-US" sz="1600" b="1" dirty="0">
                <a:solidFill>
                  <a:srgbClr val="000066"/>
                </a:solidFill>
                <a:latin typeface="华文中宋"/>
                <a:ea typeface="华文中宋"/>
                <a:cs typeface="华文中宋"/>
                <a:sym typeface="楷体_GB2312"/>
              </a:rPr>
              <a:t>种，累计布点</a:t>
            </a:r>
            <a:r>
              <a:rPr lang="en-US" altLang="zh-CN" sz="1600" b="1" dirty="0">
                <a:solidFill>
                  <a:srgbClr val="000066"/>
                </a:solidFill>
                <a:latin typeface="华文中宋"/>
                <a:ea typeface="华文中宋"/>
                <a:cs typeface="华文中宋"/>
                <a:sym typeface="楷体_GB2312"/>
              </a:rPr>
              <a:t>1401</a:t>
            </a:r>
            <a:r>
              <a:rPr lang="zh-CN" altLang="en-US" sz="1600" b="1" dirty="0" smtClean="0">
                <a:solidFill>
                  <a:srgbClr val="000066"/>
                </a:solidFill>
                <a:latin typeface="华文中宋"/>
                <a:ea typeface="华文中宋"/>
                <a:cs typeface="华文中宋"/>
                <a:sym typeface="楷体_GB2312"/>
              </a:rPr>
              <a:t>个</a:t>
            </a:r>
            <a:endParaRPr lang="zh-CN" altLang="en-US" sz="1600" b="1" dirty="0">
              <a:solidFill>
                <a:srgbClr val="000066"/>
              </a:solidFill>
              <a:latin typeface="华文中宋"/>
              <a:ea typeface="华文中宋"/>
              <a:cs typeface="华文中宋"/>
              <a:sym typeface="楷体_GB2312"/>
            </a:endParaRPr>
          </a:p>
        </p:txBody>
      </p:sp>
      <p:sp>
        <p:nvSpPr>
          <p:cNvPr id="25" name="圆角矩形 24"/>
          <p:cNvSpPr/>
          <p:nvPr/>
        </p:nvSpPr>
        <p:spPr>
          <a:xfrm>
            <a:off x="4716463" y="3292475"/>
            <a:ext cx="3887787" cy="107950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zh-CN" altLang="en-US"/>
          </a:p>
        </p:txBody>
      </p:sp>
      <p:sp>
        <p:nvSpPr>
          <p:cNvPr id="450574" name="矩形 5"/>
          <p:cNvSpPr>
            <a:spLocks noChangeArrowheads="1"/>
          </p:cNvSpPr>
          <p:nvPr/>
        </p:nvSpPr>
        <p:spPr bwMode="auto">
          <a:xfrm>
            <a:off x="4787900" y="3363913"/>
            <a:ext cx="3671888" cy="954087"/>
          </a:xfrm>
          <a:prstGeom prst="rect">
            <a:avLst/>
          </a:prstGeom>
          <a:noFill/>
          <a:ln w="9525">
            <a:noFill/>
            <a:miter lim="800000"/>
          </a:ln>
        </p:spPr>
        <p:txBody>
          <a:bodyPr>
            <a:spAutoFit/>
          </a:bodyPr>
          <a:lstStyle/>
          <a:p>
            <a:pPr>
              <a:buFont typeface="Arial" panose="020B0604020202020204" pitchFamily="34" charset="0"/>
              <a:buNone/>
            </a:pPr>
            <a:r>
              <a:rPr lang="zh-CN" altLang="en-US" sz="1400" b="1" dirty="0">
                <a:solidFill>
                  <a:srgbClr val="000066"/>
                </a:solidFill>
                <a:latin typeface="华文中宋"/>
                <a:ea typeface="华文中宋"/>
                <a:cs typeface="华文中宋"/>
                <a:sym typeface="楷体_GB2312"/>
              </a:rPr>
              <a:t>目前，高校设置战略性新兴产业相关本科专业以及</a:t>
            </a:r>
            <a:r>
              <a:rPr lang="en-US" altLang="zh-CN" sz="1400" b="1" dirty="0">
                <a:solidFill>
                  <a:srgbClr val="000066"/>
                </a:solidFill>
                <a:latin typeface="华文中宋"/>
                <a:ea typeface="华文中宋"/>
                <a:cs typeface="华文中宋"/>
                <a:sym typeface="楷体_GB2312"/>
              </a:rPr>
              <a:t>IT</a:t>
            </a:r>
            <a:r>
              <a:rPr lang="zh-CN" altLang="en-US" sz="1400" b="1" dirty="0">
                <a:solidFill>
                  <a:srgbClr val="000066"/>
                </a:solidFill>
                <a:latin typeface="华文中宋"/>
                <a:ea typeface="华文中宋"/>
                <a:cs typeface="华文中宋"/>
                <a:sym typeface="楷体_GB2312"/>
              </a:rPr>
              <a:t>产业相关的电子信息类、自动化类和计算机类本科专业布点</a:t>
            </a:r>
            <a:r>
              <a:rPr lang="en-US" altLang="zh-CN" sz="1400" b="1" dirty="0">
                <a:solidFill>
                  <a:srgbClr val="000066"/>
                </a:solidFill>
                <a:latin typeface="华文中宋"/>
                <a:ea typeface="华文中宋"/>
                <a:cs typeface="华文中宋"/>
                <a:sym typeface="楷体_GB2312"/>
              </a:rPr>
              <a:t>6271</a:t>
            </a:r>
            <a:r>
              <a:rPr lang="zh-CN" altLang="en-US" sz="1400" b="1" dirty="0">
                <a:solidFill>
                  <a:srgbClr val="000066"/>
                </a:solidFill>
                <a:latin typeface="华文中宋"/>
                <a:ea typeface="华文中宋"/>
                <a:cs typeface="华文中宋"/>
                <a:sym typeface="楷体_GB2312"/>
              </a:rPr>
              <a:t>个，约占工科本科专业数量的</a:t>
            </a:r>
            <a:r>
              <a:rPr lang="en-US" altLang="zh-CN" sz="1400" b="1" dirty="0">
                <a:solidFill>
                  <a:srgbClr val="000066"/>
                </a:solidFill>
                <a:latin typeface="华文中宋"/>
                <a:ea typeface="华文中宋"/>
                <a:cs typeface="华文中宋"/>
                <a:sym typeface="楷体_GB2312"/>
              </a:rPr>
              <a:t>36.8</a:t>
            </a:r>
            <a:r>
              <a:rPr lang="en-US" altLang="zh-CN" sz="1400" b="1" dirty="0" smtClean="0">
                <a:solidFill>
                  <a:srgbClr val="000066"/>
                </a:solidFill>
                <a:latin typeface="华文中宋"/>
                <a:ea typeface="华文中宋"/>
                <a:cs typeface="华文中宋"/>
                <a:sym typeface="楷体_GB2312"/>
              </a:rPr>
              <a:t>%</a:t>
            </a:r>
            <a:endParaRPr lang="zh-CN" altLang="en-US" sz="1400" b="1" dirty="0">
              <a:solidFill>
                <a:srgbClr val="000066"/>
              </a:solidFill>
              <a:latin typeface="华文中宋"/>
              <a:ea typeface="华文中宋"/>
              <a:cs typeface="华文中宋"/>
              <a:sym typeface="楷体_GB231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09" name="Rectangle 27"/>
          <p:cNvSpPr>
            <a:spLocks noChangeArrowheads="1"/>
          </p:cNvSpPr>
          <p:nvPr/>
        </p:nvSpPr>
        <p:spPr bwMode="auto">
          <a:xfrm>
            <a:off x="447675" y="1236663"/>
            <a:ext cx="431800" cy="1908175"/>
          </a:xfrm>
          <a:prstGeom prst="rect">
            <a:avLst/>
          </a:prstGeom>
          <a:noFill/>
          <a:ln w="9525">
            <a:noFill/>
            <a:miter lim="800000"/>
          </a:ln>
        </p:spPr>
        <p:txBody>
          <a:bodyPr/>
          <a:lstStyle/>
          <a:p>
            <a:pPr marL="342900" indent="-342900" algn="r">
              <a:spcBef>
                <a:spcPct val="20000"/>
              </a:spcBef>
            </a:pPr>
            <a:endParaRPr lang="zh-CN" altLang="en-US" sz="2000">
              <a:latin typeface="Times New Roman" panose="02020603050405020304" pitchFamily="18" charset="0"/>
              <a:ea typeface="楷体_GB2312"/>
              <a:cs typeface="楷体_GB2312"/>
            </a:endParaRPr>
          </a:p>
        </p:txBody>
      </p:sp>
      <p:sp>
        <p:nvSpPr>
          <p:cNvPr id="10" name="Rectangle 28"/>
          <p:cNvSpPr>
            <a:spLocks noChangeArrowheads="1"/>
          </p:cNvSpPr>
          <p:nvPr/>
        </p:nvSpPr>
        <p:spPr bwMode="auto">
          <a:xfrm>
            <a:off x="3678238" y="627063"/>
            <a:ext cx="182562" cy="273050"/>
          </a:xfrm>
          <a:prstGeom prst="rect">
            <a:avLst/>
          </a:prstGeom>
          <a:noFill/>
          <a:ln>
            <a:noFill/>
          </a:ln>
          <a:effectLst/>
        </p:spPr>
        <p:txBody>
          <a:bodyPr wrap="none" lIns="0" tIns="0" rIns="0" bIns="0">
            <a:spAutoFit/>
          </a:bodyPr>
          <a:lstStyle/>
          <a:p>
            <a:pPr eaLnBrk="0" hangingPunct="0">
              <a:buFont typeface="Wingdings" panose="05000000000000000000" pitchFamily="2" charset="2"/>
              <a:buChar char="Ø"/>
              <a:defRPr/>
            </a:pPr>
            <a:endParaRPr lang="zh-CN" altLang="en-US" b="1" dirty="0">
              <a:solidFill>
                <a:schemeClr val="tx2"/>
              </a:solidFill>
              <a:latin typeface="+mn-ea"/>
              <a:ea typeface="+mn-ea"/>
            </a:endParaRPr>
          </a:p>
        </p:txBody>
      </p:sp>
      <p:sp>
        <p:nvSpPr>
          <p:cNvPr id="6" name="矩形 5"/>
          <p:cNvSpPr/>
          <p:nvPr/>
        </p:nvSpPr>
        <p:spPr>
          <a:xfrm rot="10800000">
            <a:off x="0" y="4778375"/>
            <a:ext cx="9144000" cy="358775"/>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a:off x="0" y="-14288"/>
            <a:ext cx="9144000" cy="790576"/>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5" name="直接连接符 14"/>
          <p:cNvCxnSpPr/>
          <p:nvPr/>
        </p:nvCxnSpPr>
        <p:spPr>
          <a:xfrm>
            <a:off x="0" y="787400"/>
            <a:ext cx="9144000" cy="1588"/>
          </a:xfrm>
          <a:prstGeom prst="line">
            <a:avLst/>
          </a:prstGeom>
          <a:noFill/>
          <a:ln w="9525" cap="flat" cmpd="sng" algn="ctr">
            <a:solidFill>
              <a:srgbClr val="8064A2"/>
            </a:solidFill>
            <a:prstDash val="solid"/>
          </a:ln>
          <a:effectLst/>
        </p:spPr>
        <p:style>
          <a:lnRef idx="1">
            <a:schemeClr val="accent4"/>
          </a:lnRef>
          <a:fillRef idx="0">
            <a:schemeClr val="accent4"/>
          </a:fillRef>
          <a:effectRef idx="0">
            <a:schemeClr val="accent4"/>
          </a:effectRef>
          <a:fontRef idx="minor">
            <a:schemeClr val="tx1"/>
          </a:fontRef>
        </p:style>
      </p:cxnSp>
      <p:pic>
        <p:nvPicPr>
          <p:cNvPr id="452615" name="Picture 1" descr="G:\加字母logo.png"/>
          <p:cNvPicPr>
            <a:picLocks noChangeAspect="1" noChangeArrowheads="1"/>
          </p:cNvPicPr>
          <p:nvPr/>
        </p:nvPicPr>
        <p:blipFill>
          <a:blip r:embed="rId1"/>
          <a:srcRect/>
          <a:stretch>
            <a:fillRect/>
          </a:stretch>
        </p:blipFill>
        <p:spPr bwMode="auto">
          <a:xfrm>
            <a:off x="179388" y="180975"/>
            <a:ext cx="647700" cy="520700"/>
          </a:xfrm>
          <a:prstGeom prst="rect">
            <a:avLst/>
          </a:prstGeom>
          <a:noFill/>
          <a:ln w="9525">
            <a:noFill/>
            <a:miter lim="800000"/>
            <a:headEnd/>
            <a:tailEnd/>
          </a:ln>
        </p:spPr>
      </p:pic>
      <p:sp>
        <p:nvSpPr>
          <p:cNvPr id="22" name="标题 1"/>
          <p:cNvSpPr txBox="1"/>
          <p:nvPr/>
        </p:nvSpPr>
        <p:spPr>
          <a:xfrm>
            <a:off x="120650" y="879475"/>
            <a:ext cx="1679575" cy="479425"/>
          </a:xfrm>
          <a:prstGeom prst="rect">
            <a:avLst/>
          </a:prstGeom>
        </p:spPr>
        <p:txBody>
          <a:bodyPr lIns="68580" tIns="34290" rIns="68580" bIns="34290" anchor="ctr">
            <a:normAutofit fontScale="77500" lnSpcReduction="20000"/>
          </a:bodyPr>
          <a:lstStyle/>
          <a:p>
            <a:pP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卓越工程师教育培养计划</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sp>
        <p:nvSpPr>
          <p:cNvPr id="23" name="矩形 22"/>
          <p:cNvSpPr/>
          <p:nvPr/>
        </p:nvSpPr>
        <p:spPr>
          <a:xfrm>
            <a:off x="0" y="842963"/>
            <a:ext cx="1835150" cy="59531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52619" name="标题 1"/>
          <p:cNvSpPr txBox="1">
            <a:spLocks noChangeArrowheads="1"/>
          </p:cNvSpPr>
          <p:nvPr/>
        </p:nvSpPr>
        <p:spPr bwMode="auto">
          <a:xfrm>
            <a:off x="0" y="842963"/>
            <a:ext cx="1857375" cy="477837"/>
          </a:xfrm>
          <a:prstGeom prst="rect">
            <a:avLst/>
          </a:prstGeom>
          <a:noFill/>
          <a:ln w="9525">
            <a:noFill/>
            <a:miter lim="800000"/>
          </a:ln>
        </p:spPr>
        <p:txBody>
          <a:bodyPr lIns="68580" tIns="34290" rIns="68580" bIns="34290" anchor="ctr"/>
          <a:lstStyle/>
          <a:p>
            <a:pPr algn="ctr"/>
            <a:r>
              <a:rPr lang="zh-CN" altLang="en-US" sz="2100" b="1">
                <a:solidFill>
                  <a:schemeClr val="bg1"/>
                </a:solidFill>
                <a:latin typeface="华文中宋"/>
                <a:ea typeface="华文中宋"/>
                <a:cs typeface="华文中宋"/>
              </a:rPr>
              <a:t>新工科建设</a:t>
            </a:r>
            <a:endParaRPr lang="zh-CN" altLang="en-US" sz="2100" b="1">
              <a:solidFill>
                <a:schemeClr val="bg1"/>
              </a:solidFill>
              <a:latin typeface="华文中宋"/>
              <a:ea typeface="华文中宋"/>
              <a:cs typeface="华文中宋"/>
            </a:endParaRPr>
          </a:p>
        </p:txBody>
      </p:sp>
      <p:pic>
        <p:nvPicPr>
          <p:cNvPr id="452620" name="Picture 2"/>
          <p:cNvPicPr>
            <a:picLocks noChangeAspect="1" noChangeArrowheads="1"/>
          </p:cNvPicPr>
          <p:nvPr/>
        </p:nvPicPr>
        <p:blipFill>
          <a:blip r:embed="rId2"/>
          <a:srcRect l="3603" t="9949" r="48857" b="6203"/>
          <a:stretch>
            <a:fillRect/>
          </a:stretch>
        </p:blipFill>
        <p:spPr bwMode="auto">
          <a:xfrm>
            <a:off x="539750" y="1924050"/>
            <a:ext cx="2844800" cy="2046288"/>
          </a:xfrm>
          <a:prstGeom prst="rect">
            <a:avLst/>
          </a:prstGeom>
          <a:noFill/>
          <a:ln w="9525">
            <a:noFill/>
            <a:miter lim="800000"/>
            <a:headEnd/>
            <a:tailEnd/>
          </a:ln>
        </p:spPr>
      </p:pic>
      <p:sp>
        <p:nvSpPr>
          <p:cNvPr id="26" name="TextBox 25"/>
          <p:cNvSpPr txBox="1"/>
          <p:nvPr/>
        </p:nvSpPr>
        <p:spPr>
          <a:xfrm>
            <a:off x="3708400" y="1419225"/>
            <a:ext cx="4887913" cy="3324225"/>
          </a:xfrm>
          <a:prstGeom prst="rect">
            <a:avLst/>
          </a:prstGeom>
          <a:noFill/>
          <a:ln w="12700" cap="flat">
            <a:noFill/>
            <a:miter lim="400000"/>
          </a:ln>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fontAlgn="auto" latinLnBrk="1" hangingPunct="0">
              <a:lnSpc>
                <a:spcPct val="150000"/>
              </a:lnSpc>
              <a:spcBef>
                <a:spcPts val="0"/>
              </a:spcBef>
              <a:spcAft>
                <a:spcPts val="0"/>
              </a:spcAft>
              <a:buClr>
                <a:srgbClr val="FF0000"/>
              </a:buClr>
              <a:buFont typeface="Wingdings" panose="05000000000000000000" pitchFamily="2" charset="2"/>
              <a:buChar char="l"/>
              <a:defRPr/>
            </a:pPr>
            <a:r>
              <a:rPr lang="zh-CN" altLang="en-US" sz="1400" b="1" dirty="0">
                <a:solidFill>
                  <a:srgbClr val="000066"/>
                </a:solidFill>
                <a:latin typeface="华文中宋" panose="02010600040101010101" pitchFamily="2" charset="-122"/>
                <a:ea typeface="华文中宋" panose="02010600040101010101" pitchFamily="2" charset="-122"/>
              </a:rPr>
              <a:t>我国高等工程教育改革发展已经站在新的历史起点</a:t>
            </a:r>
            <a:endParaRPr lang="en-US" altLang="zh-CN" sz="1400" b="1" dirty="0">
              <a:solidFill>
                <a:srgbClr val="000066"/>
              </a:solidFill>
              <a:latin typeface="华文中宋" panose="02010600040101010101" pitchFamily="2" charset="-122"/>
              <a:ea typeface="华文中宋" panose="02010600040101010101" pitchFamily="2" charset="-122"/>
            </a:endParaRPr>
          </a:p>
          <a:p>
            <a:pPr fontAlgn="auto" latinLnBrk="1" hangingPunct="0">
              <a:lnSpc>
                <a:spcPct val="150000"/>
              </a:lnSpc>
              <a:spcBef>
                <a:spcPts val="0"/>
              </a:spcBef>
              <a:spcAft>
                <a:spcPts val="0"/>
              </a:spcAft>
              <a:buClr>
                <a:srgbClr val="FF0000"/>
              </a:buClr>
              <a:buFont typeface="Wingdings" panose="05000000000000000000" pitchFamily="2" charset="2"/>
              <a:buChar char="l"/>
              <a:defRPr/>
            </a:pPr>
            <a:r>
              <a:rPr lang="zh-CN" altLang="en-US" sz="1400" b="1" dirty="0">
                <a:solidFill>
                  <a:srgbClr val="000066"/>
                </a:solidFill>
                <a:latin typeface="华文中宋" panose="02010600040101010101" pitchFamily="2" charset="-122"/>
                <a:ea typeface="华文中宋" panose="02010600040101010101" pitchFamily="2" charset="-122"/>
              </a:rPr>
              <a:t>世界高等工程教育面临新机遇、新挑战</a:t>
            </a:r>
            <a:endParaRPr lang="en-US" altLang="zh-CN" sz="1400" b="1" dirty="0">
              <a:solidFill>
                <a:srgbClr val="000066"/>
              </a:solidFill>
              <a:latin typeface="华文中宋" panose="02010600040101010101" pitchFamily="2" charset="-122"/>
              <a:ea typeface="华文中宋" panose="02010600040101010101" pitchFamily="2" charset="-122"/>
            </a:endParaRPr>
          </a:p>
          <a:p>
            <a:pPr fontAlgn="auto" latinLnBrk="1" hangingPunct="0">
              <a:lnSpc>
                <a:spcPct val="150000"/>
              </a:lnSpc>
              <a:spcBef>
                <a:spcPts val="0"/>
              </a:spcBef>
              <a:spcAft>
                <a:spcPts val="0"/>
              </a:spcAft>
              <a:buClr>
                <a:srgbClr val="FF0000"/>
              </a:buClr>
              <a:buFont typeface="Wingdings" panose="05000000000000000000" pitchFamily="2" charset="2"/>
              <a:buChar char="l"/>
              <a:defRPr/>
            </a:pPr>
            <a:r>
              <a:rPr lang="zh-CN" altLang="en-US" sz="1400" b="1" dirty="0">
                <a:solidFill>
                  <a:srgbClr val="000066"/>
                </a:solidFill>
                <a:latin typeface="华文中宋" panose="02010600040101010101" pitchFamily="2" charset="-122"/>
                <a:ea typeface="华文中宋" panose="02010600040101010101" pitchFamily="2" charset="-122"/>
              </a:rPr>
              <a:t>我国高校要加快建设和发展新工科</a:t>
            </a:r>
            <a:endParaRPr lang="en-US" altLang="zh-CN" sz="1400" b="1" dirty="0">
              <a:solidFill>
                <a:srgbClr val="000066"/>
              </a:solidFill>
              <a:latin typeface="华文中宋" panose="02010600040101010101" pitchFamily="2" charset="-122"/>
              <a:ea typeface="华文中宋" panose="02010600040101010101" pitchFamily="2" charset="-122"/>
            </a:endParaRPr>
          </a:p>
          <a:p>
            <a:pPr fontAlgn="auto" latinLnBrk="1" hangingPunct="0">
              <a:lnSpc>
                <a:spcPct val="150000"/>
              </a:lnSpc>
              <a:spcBef>
                <a:spcPts val="0"/>
              </a:spcBef>
              <a:spcAft>
                <a:spcPts val="0"/>
              </a:spcAft>
              <a:buClr>
                <a:srgbClr val="FF0000"/>
              </a:buClr>
              <a:buFont typeface="Wingdings" panose="05000000000000000000" pitchFamily="2" charset="2"/>
              <a:buChar char="l"/>
              <a:defRPr/>
            </a:pPr>
            <a:r>
              <a:rPr lang="zh-CN" altLang="en-US" sz="1400" b="1" dirty="0">
                <a:solidFill>
                  <a:srgbClr val="000066"/>
                </a:solidFill>
                <a:latin typeface="华文中宋" panose="02010600040101010101" pitchFamily="2" charset="-122"/>
                <a:ea typeface="华文中宋" panose="02010600040101010101" pitchFamily="2" charset="-122"/>
              </a:rPr>
              <a:t>工科优势高校要对工程科技创新和产业创新发挥主体作用</a:t>
            </a:r>
            <a:endParaRPr lang="en-US" altLang="zh-CN" sz="1400" b="1" dirty="0">
              <a:solidFill>
                <a:srgbClr val="000066"/>
              </a:solidFill>
              <a:latin typeface="华文中宋" panose="02010600040101010101" pitchFamily="2" charset="-122"/>
              <a:ea typeface="华文中宋" panose="02010600040101010101" pitchFamily="2" charset="-122"/>
            </a:endParaRPr>
          </a:p>
          <a:p>
            <a:pPr fontAlgn="auto" latinLnBrk="1" hangingPunct="0">
              <a:lnSpc>
                <a:spcPct val="150000"/>
              </a:lnSpc>
              <a:spcBef>
                <a:spcPts val="0"/>
              </a:spcBef>
              <a:spcAft>
                <a:spcPts val="0"/>
              </a:spcAft>
              <a:buClr>
                <a:srgbClr val="FF0000"/>
              </a:buClr>
              <a:buFont typeface="Wingdings" panose="05000000000000000000" pitchFamily="2" charset="2"/>
              <a:buChar char="l"/>
              <a:defRPr/>
            </a:pPr>
            <a:r>
              <a:rPr lang="zh-CN" altLang="en-US" sz="1400" b="1" dirty="0">
                <a:solidFill>
                  <a:srgbClr val="000066"/>
                </a:solidFill>
                <a:latin typeface="华文中宋" panose="02010600040101010101" pitchFamily="2" charset="-122"/>
                <a:ea typeface="华文中宋" panose="02010600040101010101" pitchFamily="2" charset="-122"/>
              </a:rPr>
              <a:t>综合性高校要对催生新技术和孕育新产业发挥引领作用</a:t>
            </a:r>
            <a:endParaRPr lang="en-US" altLang="zh-CN" sz="1400" b="1" dirty="0">
              <a:solidFill>
                <a:srgbClr val="000066"/>
              </a:solidFill>
              <a:latin typeface="华文中宋" panose="02010600040101010101" pitchFamily="2" charset="-122"/>
              <a:ea typeface="华文中宋" panose="02010600040101010101" pitchFamily="2" charset="-122"/>
            </a:endParaRPr>
          </a:p>
          <a:p>
            <a:pPr fontAlgn="auto" latinLnBrk="1" hangingPunct="0">
              <a:lnSpc>
                <a:spcPct val="150000"/>
              </a:lnSpc>
              <a:spcBef>
                <a:spcPts val="0"/>
              </a:spcBef>
              <a:spcAft>
                <a:spcPts val="0"/>
              </a:spcAft>
              <a:buClr>
                <a:srgbClr val="FF0000"/>
              </a:buClr>
              <a:buFont typeface="Wingdings" panose="05000000000000000000" pitchFamily="2" charset="2"/>
              <a:buChar char="l"/>
              <a:defRPr/>
            </a:pPr>
            <a:r>
              <a:rPr lang="zh-CN" altLang="en-US" sz="1400" b="1" dirty="0">
                <a:solidFill>
                  <a:srgbClr val="000066"/>
                </a:solidFill>
                <a:latin typeface="华文中宋" panose="02010600040101010101" pitchFamily="2" charset="-122"/>
                <a:ea typeface="华文中宋" panose="02010600040101010101" pitchFamily="2" charset="-122"/>
              </a:rPr>
              <a:t>地方高校要对区域经济发展和产业转型升级发挥支撑作用</a:t>
            </a:r>
            <a:endParaRPr lang="en-US" altLang="zh-CN" sz="1400" b="1" dirty="0">
              <a:solidFill>
                <a:srgbClr val="000066"/>
              </a:solidFill>
              <a:latin typeface="华文中宋" panose="02010600040101010101" pitchFamily="2" charset="-122"/>
              <a:ea typeface="华文中宋" panose="02010600040101010101" pitchFamily="2" charset="-122"/>
            </a:endParaRPr>
          </a:p>
          <a:p>
            <a:pPr fontAlgn="auto" latinLnBrk="1" hangingPunct="0">
              <a:lnSpc>
                <a:spcPct val="150000"/>
              </a:lnSpc>
              <a:spcBef>
                <a:spcPts val="0"/>
              </a:spcBef>
              <a:spcAft>
                <a:spcPts val="0"/>
              </a:spcAft>
              <a:buClr>
                <a:srgbClr val="FF0000"/>
              </a:buClr>
              <a:buFont typeface="Wingdings" panose="05000000000000000000" pitchFamily="2" charset="2"/>
              <a:buChar char="l"/>
              <a:defRPr/>
            </a:pPr>
            <a:r>
              <a:rPr lang="zh-CN" altLang="en-US" sz="1400" b="1" dirty="0">
                <a:solidFill>
                  <a:srgbClr val="000066"/>
                </a:solidFill>
                <a:latin typeface="华文中宋" panose="02010600040101010101" pitchFamily="2" charset="-122"/>
                <a:ea typeface="华文中宋" panose="02010600040101010101" pitchFamily="2" charset="-122"/>
              </a:rPr>
              <a:t>新工科建设需要政府部门大力支持</a:t>
            </a:r>
            <a:endParaRPr lang="en-US" altLang="zh-CN" sz="1400" b="1" dirty="0">
              <a:solidFill>
                <a:srgbClr val="000066"/>
              </a:solidFill>
              <a:latin typeface="华文中宋" panose="02010600040101010101" pitchFamily="2" charset="-122"/>
              <a:ea typeface="华文中宋" panose="02010600040101010101" pitchFamily="2" charset="-122"/>
            </a:endParaRPr>
          </a:p>
          <a:p>
            <a:pPr fontAlgn="auto" latinLnBrk="1" hangingPunct="0">
              <a:lnSpc>
                <a:spcPct val="150000"/>
              </a:lnSpc>
              <a:spcBef>
                <a:spcPts val="0"/>
              </a:spcBef>
              <a:spcAft>
                <a:spcPts val="0"/>
              </a:spcAft>
              <a:buClr>
                <a:srgbClr val="FF0000"/>
              </a:buClr>
              <a:buFont typeface="Wingdings" panose="05000000000000000000" pitchFamily="2" charset="2"/>
              <a:buChar char="l"/>
              <a:defRPr/>
            </a:pPr>
            <a:r>
              <a:rPr lang="zh-CN" altLang="en-US" sz="1400" b="1" dirty="0">
                <a:solidFill>
                  <a:srgbClr val="000066"/>
                </a:solidFill>
                <a:latin typeface="华文中宋" panose="02010600040101010101" pitchFamily="2" charset="-122"/>
                <a:ea typeface="华文中宋" panose="02010600040101010101" pitchFamily="2" charset="-122"/>
              </a:rPr>
              <a:t>新工科建设需要社会力量积极参与</a:t>
            </a:r>
            <a:endParaRPr lang="en-US" altLang="zh-CN" sz="1400" b="1" dirty="0">
              <a:solidFill>
                <a:srgbClr val="000066"/>
              </a:solidFill>
              <a:latin typeface="华文中宋" panose="02010600040101010101" pitchFamily="2" charset="-122"/>
              <a:ea typeface="华文中宋" panose="02010600040101010101" pitchFamily="2" charset="-122"/>
            </a:endParaRPr>
          </a:p>
          <a:p>
            <a:pPr fontAlgn="auto" latinLnBrk="1" hangingPunct="0">
              <a:lnSpc>
                <a:spcPct val="150000"/>
              </a:lnSpc>
              <a:spcBef>
                <a:spcPts val="0"/>
              </a:spcBef>
              <a:spcAft>
                <a:spcPts val="0"/>
              </a:spcAft>
              <a:buClr>
                <a:srgbClr val="FF0000"/>
              </a:buClr>
              <a:buFont typeface="Wingdings" panose="05000000000000000000" pitchFamily="2" charset="2"/>
              <a:buChar char="l"/>
              <a:defRPr/>
            </a:pPr>
            <a:r>
              <a:rPr lang="zh-CN" altLang="en-US" sz="1400" b="1" dirty="0">
                <a:solidFill>
                  <a:srgbClr val="000066"/>
                </a:solidFill>
                <a:latin typeface="华文中宋" panose="02010600040101010101" pitchFamily="2" charset="-122"/>
                <a:ea typeface="华文中宋" panose="02010600040101010101" pitchFamily="2" charset="-122"/>
              </a:rPr>
              <a:t>新工科建设需要借鉴国际经验、加强国际合作</a:t>
            </a:r>
            <a:endParaRPr lang="en-US" altLang="zh-CN" sz="1400" b="1" dirty="0">
              <a:solidFill>
                <a:srgbClr val="000066"/>
              </a:solidFill>
              <a:latin typeface="华文中宋" panose="02010600040101010101" pitchFamily="2" charset="-122"/>
              <a:ea typeface="华文中宋" panose="02010600040101010101" pitchFamily="2" charset="-122"/>
            </a:endParaRPr>
          </a:p>
          <a:p>
            <a:pPr fontAlgn="auto" latinLnBrk="1" hangingPunct="0">
              <a:lnSpc>
                <a:spcPct val="150000"/>
              </a:lnSpc>
              <a:spcBef>
                <a:spcPts val="0"/>
              </a:spcBef>
              <a:spcAft>
                <a:spcPts val="0"/>
              </a:spcAft>
              <a:buClr>
                <a:srgbClr val="FF0000"/>
              </a:buClr>
              <a:buFont typeface="Wingdings" panose="05000000000000000000" pitchFamily="2" charset="2"/>
              <a:buChar char="l"/>
              <a:defRPr/>
            </a:pPr>
            <a:r>
              <a:rPr lang="zh-CN" altLang="en-US" sz="1400" b="1" dirty="0">
                <a:solidFill>
                  <a:srgbClr val="000066"/>
                </a:solidFill>
                <a:latin typeface="华文中宋" panose="02010600040101010101" pitchFamily="2" charset="-122"/>
                <a:ea typeface="华文中宋" panose="02010600040101010101" pitchFamily="2" charset="-122"/>
              </a:rPr>
              <a:t>新工科建设需要加强研究和实践</a:t>
            </a:r>
            <a:endParaRPr lang="en-US" altLang="zh-CN" sz="1400" b="1" noProof="1">
              <a:solidFill>
                <a:srgbClr val="000066"/>
              </a:solidFill>
              <a:latin typeface="华文中宋" panose="02010600040101010101" pitchFamily="2" charset="-122"/>
              <a:ea typeface="华文中宋" panose="02010600040101010101" pitchFamily="2" charset="-122"/>
            </a:endParaRPr>
          </a:p>
        </p:txBody>
      </p:sp>
      <p:sp>
        <p:nvSpPr>
          <p:cNvPr id="452622" name="矩形 26"/>
          <p:cNvSpPr>
            <a:spLocks noChangeArrowheads="1"/>
          </p:cNvSpPr>
          <p:nvPr/>
        </p:nvSpPr>
        <p:spPr bwMode="auto">
          <a:xfrm>
            <a:off x="2771775" y="1058863"/>
            <a:ext cx="5519738" cy="369887"/>
          </a:xfrm>
          <a:prstGeom prst="rect">
            <a:avLst/>
          </a:prstGeom>
          <a:noFill/>
          <a:ln w="9525">
            <a:noFill/>
            <a:miter lim="800000"/>
          </a:ln>
        </p:spPr>
        <p:txBody>
          <a:bodyPr>
            <a:spAutoFit/>
          </a:bodyPr>
          <a:lstStyle/>
          <a:p>
            <a:pPr algn="ctr"/>
            <a:r>
              <a:rPr lang="zh-CN" altLang="en-US" b="1">
                <a:solidFill>
                  <a:srgbClr val="FF0000"/>
                </a:solidFill>
                <a:latin typeface="华文中宋"/>
                <a:ea typeface="华文中宋"/>
                <a:cs typeface="华文中宋"/>
              </a:rPr>
              <a:t>建设新工科  服务新经济  </a:t>
            </a:r>
            <a:endParaRPr lang="zh-CN" altLang="en-US" b="1">
              <a:solidFill>
                <a:srgbClr val="FF0000"/>
              </a:solidFill>
              <a:latin typeface="华文中宋"/>
              <a:ea typeface="华文中宋"/>
              <a:cs typeface="华文中宋"/>
            </a:endParaRPr>
          </a:p>
        </p:txBody>
      </p:sp>
      <p:sp>
        <p:nvSpPr>
          <p:cNvPr id="16" name="标题 1"/>
          <p:cNvSpPr txBox="1"/>
          <p:nvPr/>
        </p:nvSpPr>
        <p:spPr>
          <a:xfrm>
            <a:off x="467544" y="4011613"/>
            <a:ext cx="2952328" cy="720725"/>
          </a:xfrm>
          <a:prstGeom prst="rect">
            <a:avLst/>
          </a:prstGeom>
        </p:spPr>
        <p:txBody>
          <a:bodyPr anchor="ctr"/>
          <a:lstStyle/>
          <a:p>
            <a:pPr fontAlgn="auto">
              <a:spcAft>
                <a:spcPts val="0"/>
              </a:spcAft>
              <a:defRPr/>
            </a:pPr>
            <a:r>
              <a:rPr lang="en-US" altLang="zh-CN" sz="1200" b="1" dirty="0">
                <a:solidFill>
                  <a:srgbClr val="000066"/>
                </a:solidFill>
                <a:latin typeface="华文中宋" panose="02010600040101010101" pitchFamily="2" charset="-122"/>
                <a:ea typeface="华文中宋" panose="02010600040101010101" pitchFamily="2" charset="-122"/>
                <a:cs typeface="+mj-cs"/>
              </a:rPr>
              <a:t>2017</a:t>
            </a:r>
            <a:r>
              <a:rPr lang="zh-CN" altLang="en-US" sz="1200" b="1" dirty="0">
                <a:solidFill>
                  <a:srgbClr val="000066"/>
                </a:solidFill>
                <a:latin typeface="华文中宋" panose="02010600040101010101" pitchFamily="2" charset="-122"/>
                <a:ea typeface="华文中宋" panose="02010600040101010101" pitchFamily="2" charset="-122"/>
                <a:cs typeface="+mj-cs"/>
              </a:rPr>
              <a:t>年</a:t>
            </a:r>
            <a:r>
              <a:rPr lang="en-US" altLang="zh-CN" sz="1200" b="1" dirty="0">
                <a:solidFill>
                  <a:srgbClr val="000066"/>
                </a:solidFill>
                <a:latin typeface="华文中宋" panose="02010600040101010101" pitchFamily="2" charset="-122"/>
                <a:ea typeface="华文中宋" panose="02010600040101010101" pitchFamily="2" charset="-122"/>
                <a:cs typeface="+mj-cs"/>
              </a:rPr>
              <a:t>2</a:t>
            </a:r>
            <a:r>
              <a:rPr lang="zh-CN" altLang="en-US" sz="1200" b="1" dirty="0">
                <a:solidFill>
                  <a:srgbClr val="000066"/>
                </a:solidFill>
                <a:latin typeface="华文中宋" panose="02010600040101010101" pitchFamily="2" charset="-122"/>
                <a:ea typeface="华文中宋" panose="02010600040101010101" pitchFamily="2" charset="-122"/>
                <a:cs typeface="+mj-cs"/>
              </a:rPr>
              <a:t>月</a:t>
            </a:r>
            <a:r>
              <a:rPr lang="en-US" altLang="zh-CN" sz="1200" b="1" dirty="0">
                <a:solidFill>
                  <a:srgbClr val="000066"/>
                </a:solidFill>
                <a:latin typeface="华文中宋" panose="02010600040101010101" pitchFamily="2" charset="-122"/>
                <a:ea typeface="华文中宋" panose="02010600040101010101" pitchFamily="2" charset="-122"/>
                <a:cs typeface="+mj-cs"/>
              </a:rPr>
              <a:t>18</a:t>
            </a:r>
            <a:r>
              <a:rPr lang="zh-CN" altLang="en-US" sz="1200" b="1" dirty="0">
                <a:solidFill>
                  <a:srgbClr val="000066"/>
                </a:solidFill>
                <a:latin typeface="华文中宋" panose="02010600040101010101" pitchFamily="2" charset="-122"/>
                <a:ea typeface="华文中宋" panose="02010600040101010101" pitchFamily="2" charset="-122"/>
                <a:cs typeface="+mj-cs"/>
              </a:rPr>
              <a:t>日：</a:t>
            </a:r>
            <a:r>
              <a:rPr lang="en-US" altLang="zh-CN" sz="1200" b="1" dirty="0">
                <a:solidFill>
                  <a:srgbClr val="000066"/>
                </a:solidFill>
                <a:latin typeface="华文中宋" panose="02010600040101010101" pitchFamily="2" charset="-122"/>
                <a:ea typeface="华文中宋" panose="02010600040101010101" pitchFamily="2" charset="-122"/>
                <a:cs typeface="+mj-cs"/>
              </a:rPr>
              <a:t>30</a:t>
            </a:r>
            <a:r>
              <a:rPr lang="zh-CN" altLang="en-US" sz="1200" b="1" dirty="0">
                <a:solidFill>
                  <a:srgbClr val="000066"/>
                </a:solidFill>
                <a:latin typeface="华文中宋" panose="02010600040101010101" pitchFamily="2" charset="-122"/>
                <a:ea typeface="华文中宋" panose="02010600040101010101" pitchFamily="2" charset="-122"/>
                <a:cs typeface="+mj-cs"/>
              </a:rPr>
              <a:t>所高校汇聚复旦大学开展综合性高校工程教育发展战略研讨会，发表</a:t>
            </a:r>
            <a:r>
              <a:rPr lang="zh-CN" altLang="en-US" sz="1200" b="1" dirty="0" smtClean="0">
                <a:solidFill>
                  <a:srgbClr val="000066"/>
                </a:solidFill>
                <a:latin typeface="华文中宋" panose="02010600040101010101" pitchFamily="2" charset="-122"/>
                <a:ea typeface="华文中宋" panose="02010600040101010101" pitchFamily="2" charset="-122"/>
                <a:cs typeface="+mj-cs"/>
              </a:rPr>
              <a:t>“复旦共识”</a:t>
            </a:r>
            <a:endParaRPr lang="zh-CN" altLang="en-US" sz="1200" b="1" dirty="0">
              <a:solidFill>
                <a:srgbClr val="000066"/>
              </a:solidFill>
              <a:latin typeface="华文中宋" panose="02010600040101010101" pitchFamily="2" charset="-122"/>
              <a:ea typeface="华文中宋" panose="02010600040101010101" pitchFamily="2" charset="-122"/>
              <a:cs typeface="+mj-cs"/>
            </a:endParaRP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6350"/>
            <a:ext cx="9144000" cy="788988"/>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rot="10800000">
            <a:off x="0" y="4772025"/>
            <a:ext cx="9144000" cy="357188"/>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8" name="直接连接符 7"/>
          <p:cNvCxnSpPr/>
          <p:nvPr/>
        </p:nvCxnSpPr>
        <p:spPr>
          <a:xfrm>
            <a:off x="0" y="793750"/>
            <a:ext cx="9144000" cy="1588"/>
          </a:xfrm>
          <a:prstGeom prst="line">
            <a:avLst/>
          </a:prstGeom>
        </p:spPr>
        <p:style>
          <a:lnRef idx="1">
            <a:schemeClr val="accent4"/>
          </a:lnRef>
          <a:fillRef idx="0">
            <a:schemeClr val="accent4"/>
          </a:fillRef>
          <a:effectRef idx="0">
            <a:schemeClr val="accent4"/>
          </a:effectRef>
          <a:fontRef idx="minor">
            <a:schemeClr val="tx1"/>
          </a:fontRef>
        </p:style>
      </p:cxnSp>
      <p:pic>
        <p:nvPicPr>
          <p:cNvPr id="453637" name="Picture 1" descr="G:\加字母logo.png"/>
          <p:cNvPicPr>
            <a:picLocks noChangeAspect="1" noChangeArrowheads="1"/>
          </p:cNvPicPr>
          <p:nvPr/>
        </p:nvPicPr>
        <p:blipFill>
          <a:blip r:embed="rId1"/>
          <a:srcRect/>
          <a:stretch>
            <a:fillRect/>
          </a:stretch>
        </p:blipFill>
        <p:spPr bwMode="auto">
          <a:xfrm>
            <a:off x="179388" y="180975"/>
            <a:ext cx="647700" cy="520700"/>
          </a:xfrm>
          <a:prstGeom prst="rect">
            <a:avLst/>
          </a:prstGeom>
          <a:noFill/>
          <a:ln w="9525">
            <a:noFill/>
            <a:miter lim="800000"/>
            <a:headEnd/>
            <a:tailEnd/>
          </a:ln>
        </p:spPr>
      </p:pic>
      <p:sp>
        <p:nvSpPr>
          <p:cNvPr id="453639" name="矩形 12"/>
          <p:cNvSpPr>
            <a:spLocks noChangeArrowheads="1"/>
          </p:cNvSpPr>
          <p:nvPr/>
        </p:nvSpPr>
        <p:spPr bwMode="auto">
          <a:xfrm>
            <a:off x="2555875" y="1276350"/>
            <a:ext cx="6351588" cy="338138"/>
          </a:xfrm>
          <a:prstGeom prst="rect">
            <a:avLst/>
          </a:prstGeom>
          <a:noFill/>
          <a:ln w="9525">
            <a:noFill/>
            <a:miter lim="800000"/>
          </a:ln>
        </p:spPr>
        <p:txBody>
          <a:bodyPr>
            <a:spAutoFit/>
          </a:bodyPr>
          <a:lstStyle/>
          <a:p>
            <a:pPr algn="ctr"/>
            <a:r>
              <a:rPr lang="zh-CN" altLang="en-US" sz="1600" b="1">
                <a:solidFill>
                  <a:srgbClr val="FF0000"/>
                </a:solidFill>
                <a:latin typeface="华文中宋"/>
                <a:ea typeface="华文中宋"/>
                <a:cs typeface="华文中宋"/>
              </a:rPr>
              <a:t>工程改变世界，行动创造未来，改革呼唤创新，新工科建设在行动</a:t>
            </a:r>
            <a:endParaRPr lang="zh-CN" altLang="en-US" sz="1600" b="1">
              <a:solidFill>
                <a:srgbClr val="FF0000"/>
              </a:solidFill>
              <a:latin typeface="华文中宋"/>
              <a:ea typeface="华文中宋"/>
              <a:cs typeface="华文中宋"/>
            </a:endParaRPr>
          </a:p>
        </p:txBody>
      </p:sp>
      <p:sp>
        <p:nvSpPr>
          <p:cNvPr id="14" name="标题 1"/>
          <p:cNvSpPr txBox="1"/>
          <p:nvPr/>
        </p:nvSpPr>
        <p:spPr>
          <a:xfrm>
            <a:off x="120650" y="879475"/>
            <a:ext cx="1679575" cy="479425"/>
          </a:xfrm>
          <a:prstGeom prst="rect">
            <a:avLst/>
          </a:prstGeom>
        </p:spPr>
        <p:txBody>
          <a:bodyPr lIns="68580" tIns="34290" rIns="68580" bIns="34290" anchor="ctr">
            <a:normAutofit fontScale="77500" lnSpcReduction="20000"/>
          </a:bodyPr>
          <a:lstStyle/>
          <a:p>
            <a:pP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卓越工程师教育培养计划</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sp>
        <p:nvSpPr>
          <p:cNvPr id="15" name="矩形 14"/>
          <p:cNvSpPr/>
          <p:nvPr/>
        </p:nvSpPr>
        <p:spPr>
          <a:xfrm>
            <a:off x="0" y="842963"/>
            <a:ext cx="1857375" cy="59531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53642" name="标题 1"/>
          <p:cNvSpPr txBox="1">
            <a:spLocks noChangeArrowheads="1"/>
          </p:cNvSpPr>
          <p:nvPr/>
        </p:nvSpPr>
        <p:spPr bwMode="auto">
          <a:xfrm>
            <a:off x="0" y="915988"/>
            <a:ext cx="1857375" cy="477837"/>
          </a:xfrm>
          <a:prstGeom prst="rect">
            <a:avLst/>
          </a:prstGeom>
          <a:noFill/>
          <a:ln w="9525">
            <a:noFill/>
            <a:miter lim="800000"/>
          </a:ln>
        </p:spPr>
        <p:txBody>
          <a:bodyPr lIns="68580" tIns="34290" rIns="68580" bIns="34290" anchor="ctr"/>
          <a:lstStyle/>
          <a:p>
            <a:pPr algn="ctr"/>
            <a:r>
              <a:rPr lang="zh-CN" altLang="en-US" sz="2100" b="1">
                <a:solidFill>
                  <a:schemeClr val="bg1"/>
                </a:solidFill>
                <a:latin typeface="华文中宋"/>
                <a:ea typeface="华文中宋"/>
                <a:cs typeface="华文中宋"/>
              </a:rPr>
              <a:t>新工科建设</a:t>
            </a:r>
            <a:endParaRPr lang="zh-CN" altLang="en-US" sz="2100" b="1">
              <a:solidFill>
                <a:schemeClr val="bg1"/>
              </a:solidFill>
              <a:latin typeface="华文中宋"/>
              <a:ea typeface="华文中宋"/>
              <a:cs typeface="华文中宋"/>
            </a:endParaRPr>
          </a:p>
        </p:txBody>
      </p:sp>
      <p:sp>
        <p:nvSpPr>
          <p:cNvPr id="17" name="TextBox 16"/>
          <p:cNvSpPr txBox="1"/>
          <p:nvPr/>
        </p:nvSpPr>
        <p:spPr>
          <a:xfrm>
            <a:off x="3708400" y="1779588"/>
            <a:ext cx="4786313" cy="2354262"/>
          </a:xfrm>
          <a:prstGeom prst="rect">
            <a:avLst/>
          </a:prstGeom>
          <a:noFill/>
          <a:ln w="12700" cap="flat">
            <a:noFill/>
            <a:miter lim="400000"/>
          </a:ln>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fontAlgn="auto" latinLnBrk="1" hangingPunct="0">
              <a:lnSpc>
                <a:spcPct val="150000"/>
              </a:lnSpc>
              <a:spcBef>
                <a:spcPts val="0"/>
              </a:spcBef>
              <a:spcAft>
                <a:spcPts val="0"/>
              </a:spcAft>
              <a:buClr>
                <a:srgbClr val="FF0000"/>
              </a:buClr>
              <a:buFont typeface="Wingdings" panose="05000000000000000000" pitchFamily="2" charset="2"/>
              <a:buChar char="l"/>
              <a:defRPr/>
            </a:pPr>
            <a:r>
              <a:rPr lang="zh-CN" altLang="en-US" sz="1400" b="1" dirty="0">
                <a:solidFill>
                  <a:srgbClr val="000066"/>
                </a:solidFill>
                <a:latin typeface="华文中宋" panose="02010600040101010101" pitchFamily="2" charset="-122"/>
                <a:ea typeface="华文中宋" panose="02010600040101010101" pitchFamily="2" charset="-122"/>
              </a:rPr>
              <a:t>探索建立工科发展新范式</a:t>
            </a:r>
            <a:endParaRPr lang="en-US" altLang="zh-CN" sz="1400" b="1" dirty="0">
              <a:solidFill>
                <a:srgbClr val="000066"/>
              </a:solidFill>
              <a:latin typeface="华文中宋" panose="02010600040101010101" pitchFamily="2" charset="-122"/>
              <a:ea typeface="华文中宋" panose="02010600040101010101" pitchFamily="2" charset="-122"/>
            </a:endParaRPr>
          </a:p>
          <a:p>
            <a:pPr fontAlgn="auto" latinLnBrk="1" hangingPunct="0">
              <a:lnSpc>
                <a:spcPct val="150000"/>
              </a:lnSpc>
              <a:spcBef>
                <a:spcPts val="0"/>
              </a:spcBef>
              <a:spcAft>
                <a:spcPts val="0"/>
              </a:spcAft>
              <a:buClr>
                <a:srgbClr val="FF0000"/>
              </a:buClr>
              <a:buFont typeface="Wingdings" panose="05000000000000000000" pitchFamily="2" charset="2"/>
              <a:buChar char="l"/>
              <a:defRPr/>
            </a:pPr>
            <a:r>
              <a:rPr lang="zh-CN" altLang="en-US" sz="1400" b="1" dirty="0">
                <a:solidFill>
                  <a:srgbClr val="000066"/>
                </a:solidFill>
                <a:latin typeface="华文中宋" panose="02010600040101010101" pitchFamily="2" charset="-122"/>
                <a:ea typeface="华文中宋" panose="02010600040101010101" pitchFamily="2" charset="-122"/>
              </a:rPr>
              <a:t>问产业需求建专业，构建工科专业新结构</a:t>
            </a:r>
            <a:endParaRPr lang="en-US" altLang="zh-CN" sz="1400" b="1" dirty="0">
              <a:solidFill>
                <a:srgbClr val="000066"/>
              </a:solidFill>
              <a:latin typeface="华文中宋" panose="02010600040101010101" pitchFamily="2" charset="-122"/>
              <a:ea typeface="华文中宋" panose="02010600040101010101" pitchFamily="2" charset="-122"/>
            </a:endParaRPr>
          </a:p>
          <a:p>
            <a:pPr fontAlgn="auto" latinLnBrk="1" hangingPunct="0">
              <a:lnSpc>
                <a:spcPct val="150000"/>
              </a:lnSpc>
              <a:spcBef>
                <a:spcPts val="0"/>
              </a:spcBef>
              <a:spcAft>
                <a:spcPts val="0"/>
              </a:spcAft>
              <a:buClr>
                <a:srgbClr val="FF0000"/>
              </a:buClr>
              <a:buFont typeface="Wingdings" panose="05000000000000000000" pitchFamily="2" charset="2"/>
              <a:buChar char="l"/>
              <a:defRPr/>
            </a:pPr>
            <a:r>
              <a:rPr lang="zh-CN" altLang="en-US" sz="1400" b="1" dirty="0">
                <a:solidFill>
                  <a:srgbClr val="000066"/>
                </a:solidFill>
                <a:latin typeface="华文中宋" panose="02010600040101010101" pitchFamily="2" charset="-122"/>
                <a:ea typeface="华文中宋" panose="02010600040101010101" pitchFamily="2" charset="-122"/>
              </a:rPr>
              <a:t>问技术发展改内容，更新工程人才知识体系</a:t>
            </a:r>
            <a:endParaRPr lang="en-US" altLang="zh-CN" sz="1400" b="1" dirty="0">
              <a:solidFill>
                <a:srgbClr val="000066"/>
              </a:solidFill>
              <a:latin typeface="华文中宋" panose="02010600040101010101" pitchFamily="2" charset="-122"/>
              <a:ea typeface="华文中宋" panose="02010600040101010101" pitchFamily="2" charset="-122"/>
            </a:endParaRPr>
          </a:p>
          <a:p>
            <a:pPr fontAlgn="auto" latinLnBrk="1" hangingPunct="0">
              <a:lnSpc>
                <a:spcPct val="150000"/>
              </a:lnSpc>
              <a:spcBef>
                <a:spcPts val="0"/>
              </a:spcBef>
              <a:spcAft>
                <a:spcPts val="0"/>
              </a:spcAft>
              <a:buClr>
                <a:srgbClr val="FF0000"/>
              </a:buClr>
              <a:buFont typeface="Wingdings" panose="05000000000000000000" pitchFamily="2" charset="2"/>
              <a:buChar char="l"/>
              <a:defRPr/>
            </a:pPr>
            <a:r>
              <a:rPr lang="zh-CN" altLang="en-US" sz="1400" b="1" dirty="0">
                <a:solidFill>
                  <a:srgbClr val="000066"/>
                </a:solidFill>
                <a:latin typeface="华文中宋" panose="02010600040101010101" pitchFamily="2" charset="-122"/>
                <a:ea typeface="华文中宋" panose="02010600040101010101" pitchFamily="2" charset="-122"/>
              </a:rPr>
              <a:t>问学生志趣变方法，创新工程教育方式与手段</a:t>
            </a:r>
            <a:endParaRPr lang="en-US" altLang="zh-CN" sz="1400" b="1" dirty="0">
              <a:solidFill>
                <a:srgbClr val="000066"/>
              </a:solidFill>
              <a:latin typeface="华文中宋" panose="02010600040101010101" pitchFamily="2" charset="-122"/>
              <a:ea typeface="华文中宋" panose="02010600040101010101" pitchFamily="2" charset="-122"/>
            </a:endParaRPr>
          </a:p>
          <a:p>
            <a:pPr fontAlgn="auto" latinLnBrk="1" hangingPunct="0">
              <a:lnSpc>
                <a:spcPct val="150000"/>
              </a:lnSpc>
              <a:spcBef>
                <a:spcPts val="0"/>
              </a:spcBef>
              <a:spcAft>
                <a:spcPts val="0"/>
              </a:spcAft>
              <a:buClr>
                <a:srgbClr val="FF0000"/>
              </a:buClr>
              <a:buFont typeface="Wingdings" panose="05000000000000000000" pitchFamily="2" charset="2"/>
              <a:buChar char="l"/>
              <a:defRPr/>
            </a:pPr>
            <a:r>
              <a:rPr lang="zh-CN" altLang="en-US" sz="1400" b="1" dirty="0">
                <a:solidFill>
                  <a:srgbClr val="000066"/>
                </a:solidFill>
                <a:latin typeface="华文中宋" panose="02010600040101010101" pitchFamily="2" charset="-122"/>
                <a:ea typeface="华文中宋" panose="02010600040101010101" pitchFamily="2" charset="-122"/>
              </a:rPr>
              <a:t>问学校主体推改革，探索新工科自主发展、自我激励机制</a:t>
            </a:r>
            <a:endParaRPr lang="en-US" altLang="zh-CN" sz="1400" b="1" dirty="0">
              <a:solidFill>
                <a:srgbClr val="000066"/>
              </a:solidFill>
              <a:latin typeface="华文中宋" panose="02010600040101010101" pitchFamily="2" charset="-122"/>
              <a:ea typeface="华文中宋" panose="02010600040101010101" pitchFamily="2" charset="-122"/>
            </a:endParaRPr>
          </a:p>
          <a:p>
            <a:pPr fontAlgn="auto" latinLnBrk="1" hangingPunct="0">
              <a:lnSpc>
                <a:spcPct val="150000"/>
              </a:lnSpc>
              <a:spcBef>
                <a:spcPts val="0"/>
              </a:spcBef>
              <a:spcAft>
                <a:spcPts val="0"/>
              </a:spcAft>
              <a:buClr>
                <a:srgbClr val="FF0000"/>
              </a:buClr>
              <a:buFont typeface="Wingdings" panose="05000000000000000000" pitchFamily="2" charset="2"/>
              <a:buChar char="l"/>
              <a:defRPr/>
            </a:pPr>
            <a:r>
              <a:rPr lang="zh-CN" altLang="en-US" sz="1400" b="1" dirty="0">
                <a:solidFill>
                  <a:srgbClr val="000066"/>
                </a:solidFill>
                <a:latin typeface="华文中宋" panose="02010600040101010101" pitchFamily="2" charset="-122"/>
                <a:ea typeface="华文中宋" panose="02010600040101010101" pitchFamily="2" charset="-122"/>
              </a:rPr>
              <a:t>问内外资源创条件，打造工程教育开放融合新生态</a:t>
            </a:r>
            <a:endParaRPr lang="en-US" altLang="zh-CN" sz="1400" b="1" dirty="0">
              <a:solidFill>
                <a:srgbClr val="000066"/>
              </a:solidFill>
              <a:latin typeface="华文中宋" panose="02010600040101010101" pitchFamily="2" charset="-122"/>
              <a:ea typeface="华文中宋" panose="02010600040101010101" pitchFamily="2" charset="-122"/>
            </a:endParaRPr>
          </a:p>
          <a:p>
            <a:pPr fontAlgn="auto" latinLnBrk="1" hangingPunct="0">
              <a:lnSpc>
                <a:spcPct val="150000"/>
              </a:lnSpc>
              <a:spcBef>
                <a:spcPts val="0"/>
              </a:spcBef>
              <a:spcAft>
                <a:spcPts val="0"/>
              </a:spcAft>
              <a:buClr>
                <a:srgbClr val="FF0000"/>
              </a:buClr>
              <a:buFont typeface="Wingdings" panose="05000000000000000000" pitchFamily="2" charset="2"/>
              <a:buChar char="l"/>
              <a:defRPr/>
            </a:pPr>
            <a:r>
              <a:rPr lang="zh-CN" altLang="en-US" sz="1400" b="1" dirty="0">
                <a:solidFill>
                  <a:srgbClr val="000066"/>
                </a:solidFill>
                <a:latin typeface="华文中宋" panose="02010600040101010101" pitchFamily="2" charset="-122"/>
                <a:ea typeface="华文中宋" panose="02010600040101010101" pitchFamily="2" charset="-122"/>
              </a:rPr>
              <a:t>问国际前沿立标准，增强工程教育国际竞争力</a:t>
            </a:r>
            <a:endParaRPr lang="en-US" altLang="zh-CN" sz="1400" b="1" dirty="0">
              <a:solidFill>
                <a:srgbClr val="000066"/>
              </a:solidFill>
              <a:latin typeface="华文中宋" panose="02010600040101010101" pitchFamily="2" charset="-122"/>
              <a:ea typeface="华文中宋" panose="02010600040101010101" pitchFamily="2" charset="-122"/>
            </a:endParaRPr>
          </a:p>
        </p:txBody>
      </p:sp>
      <p:pic>
        <p:nvPicPr>
          <p:cNvPr id="453644" name="Picture 2" descr="D:\360安全浏览器下载\W020170409299753953513.jpg"/>
          <p:cNvPicPr>
            <a:picLocks noChangeAspect="1" noChangeArrowheads="1"/>
          </p:cNvPicPr>
          <p:nvPr/>
        </p:nvPicPr>
        <p:blipFill>
          <a:blip r:embed="rId2" cstate="print"/>
          <a:srcRect/>
          <a:stretch>
            <a:fillRect/>
          </a:stretch>
        </p:blipFill>
        <p:spPr bwMode="auto">
          <a:xfrm>
            <a:off x="395288" y="1924050"/>
            <a:ext cx="3167062" cy="2130425"/>
          </a:xfrm>
          <a:prstGeom prst="rect">
            <a:avLst/>
          </a:prstGeom>
          <a:noFill/>
          <a:ln w="9525">
            <a:noFill/>
            <a:miter lim="800000"/>
            <a:headEnd/>
            <a:tailEnd/>
          </a:ln>
        </p:spPr>
      </p:pic>
      <p:sp>
        <p:nvSpPr>
          <p:cNvPr id="18" name="标题 1"/>
          <p:cNvSpPr txBox="1"/>
          <p:nvPr/>
        </p:nvSpPr>
        <p:spPr>
          <a:xfrm>
            <a:off x="395288" y="4084638"/>
            <a:ext cx="3384550" cy="790575"/>
          </a:xfrm>
          <a:prstGeom prst="rect">
            <a:avLst/>
          </a:prstGeom>
        </p:spPr>
        <p:txBody>
          <a:bodyPr anchor="ctr"/>
          <a:lstStyle/>
          <a:p>
            <a:pPr fontAlgn="auto">
              <a:spcAft>
                <a:spcPts val="0"/>
              </a:spcAft>
              <a:defRPr/>
            </a:pPr>
            <a:r>
              <a:rPr lang="en-US" altLang="zh-CN" sz="1200" b="1" dirty="0">
                <a:solidFill>
                  <a:srgbClr val="000066"/>
                </a:solidFill>
                <a:latin typeface="华文中宋" panose="02010600040101010101" pitchFamily="2" charset="-122"/>
                <a:ea typeface="华文中宋" panose="02010600040101010101" pitchFamily="2" charset="-122"/>
                <a:cs typeface="+mj-cs"/>
              </a:rPr>
              <a:t>2017</a:t>
            </a:r>
            <a:r>
              <a:rPr lang="zh-CN" altLang="en-US" sz="1200" b="1" dirty="0">
                <a:solidFill>
                  <a:srgbClr val="000066"/>
                </a:solidFill>
                <a:latin typeface="华文中宋" panose="02010600040101010101" pitchFamily="2" charset="-122"/>
                <a:ea typeface="华文中宋" panose="02010600040101010101" pitchFamily="2" charset="-122"/>
                <a:cs typeface="+mj-cs"/>
              </a:rPr>
              <a:t>年</a:t>
            </a:r>
            <a:r>
              <a:rPr lang="en-US" altLang="zh-CN" sz="1200" b="1" dirty="0">
                <a:solidFill>
                  <a:srgbClr val="000066"/>
                </a:solidFill>
                <a:latin typeface="华文中宋" panose="02010600040101010101" pitchFamily="2" charset="-122"/>
                <a:ea typeface="华文中宋" panose="02010600040101010101" pitchFamily="2" charset="-122"/>
                <a:cs typeface="+mj-cs"/>
              </a:rPr>
              <a:t>4</a:t>
            </a:r>
            <a:r>
              <a:rPr lang="zh-CN" altLang="en-US" sz="1200" b="1" dirty="0">
                <a:solidFill>
                  <a:srgbClr val="000066"/>
                </a:solidFill>
                <a:latin typeface="华文中宋" panose="02010600040101010101" pitchFamily="2" charset="-122"/>
                <a:ea typeface="华文中宋" panose="02010600040101010101" pitchFamily="2" charset="-122"/>
                <a:cs typeface="+mj-cs"/>
              </a:rPr>
              <a:t>月</a:t>
            </a:r>
            <a:r>
              <a:rPr lang="en-US" altLang="zh-CN" sz="1200" b="1" dirty="0">
                <a:solidFill>
                  <a:srgbClr val="000066"/>
                </a:solidFill>
                <a:latin typeface="华文中宋" panose="02010600040101010101" pitchFamily="2" charset="-122"/>
                <a:ea typeface="华文中宋" panose="02010600040101010101" pitchFamily="2" charset="-122"/>
                <a:cs typeface="+mj-cs"/>
              </a:rPr>
              <a:t>8</a:t>
            </a:r>
            <a:r>
              <a:rPr lang="zh-CN" altLang="en-US" sz="1200" b="1" dirty="0">
                <a:solidFill>
                  <a:srgbClr val="000066"/>
                </a:solidFill>
                <a:latin typeface="华文中宋" panose="02010600040101010101" pitchFamily="2" charset="-122"/>
                <a:ea typeface="华文中宋" panose="02010600040101010101" pitchFamily="2" charset="-122"/>
                <a:cs typeface="+mj-cs"/>
              </a:rPr>
              <a:t>日：</a:t>
            </a:r>
            <a:r>
              <a:rPr lang="en-US" altLang="zh-CN" sz="1200" b="1" dirty="0">
                <a:solidFill>
                  <a:srgbClr val="000066"/>
                </a:solidFill>
                <a:latin typeface="华文中宋" panose="02010600040101010101" pitchFamily="2" charset="-122"/>
                <a:ea typeface="华文中宋" panose="02010600040101010101" pitchFamily="2" charset="-122"/>
                <a:cs typeface="+mj-cs"/>
              </a:rPr>
              <a:t>60</a:t>
            </a:r>
            <a:r>
              <a:rPr lang="zh-CN" altLang="en-US" sz="1200" b="1" dirty="0">
                <a:solidFill>
                  <a:srgbClr val="000066"/>
                </a:solidFill>
                <a:latin typeface="华文中宋" panose="02010600040101010101" pitchFamily="2" charset="-122"/>
                <a:ea typeface="华文中宋" panose="02010600040101010101" pitchFamily="2" charset="-122"/>
                <a:cs typeface="+mj-cs"/>
              </a:rPr>
              <a:t>余所高校汇聚天津大学开展工科优势高校新工科建设研讨会。研讨主题：“新工科：愿景与行动</a:t>
            </a:r>
            <a:r>
              <a:rPr lang="zh-CN" altLang="en-US" sz="1200" b="1" dirty="0" smtClean="0">
                <a:solidFill>
                  <a:srgbClr val="000066"/>
                </a:solidFill>
                <a:latin typeface="华文中宋" panose="02010600040101010101" pitchFamily="2" charset="-122"/>
                <a:ea typeface="华文中宋" panose="02010600040101010101" pitchFamily="2" charset="-122"/>
                <a:cs typeface="+mj-cs"/>
              </a:rPr>
              <a:t>”（</a:t>
            </a:r>
            <a:r>
              <a:rPr lang="zh-CN" altLang="en-US" sz="1200" b="1" dirty="0">
                <a:solidFill>
                  <a:srgbClr val="000066"/>
                </a:solidFill>
                <a:latin typeface="华文中宋" panose="02010600040101010101" pitchFamily="2" charset="-122"/>
                <a:ea typeface="华文中宋" panose="02010600040101010101" pitchFamily="2" charset="-122"/>
                <a:cs typeface="+mj-cs"/>
              </a:rPr>
              <a:t>“天大行动”）</a:t>
            </a:r>
            <a:endParaRPr lang="zh-CN" altLang="en-US" sz="1200" b="1" dirty="0">
              <a:solidFill>
                <a:srgbClr val="000066"/>
              </a:solidFill>
              <a:latin typeface="华文中宋" panose="02010600040101010101" pitchFamily="2" charset="-122"/>
              <a:ea typeface="华文中宋" panose="02010600040101010101" pitchFamily="2" charset="-122"/>
              <a:cs typeface="+mj-cs"/>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9953" name="组合 84"/>
          <p:cNvGrpSpPr/>
          <p:nvPr/>
        </p:nvGrpSpPr>
        <p:grpSpPr bwMode="auto">
          <a:xfrm flipH="1">
            <a:off x="3467100" y="2895600"/>
            <a:ext cx="46038" cy="1322388"/>
            <a:chOff x="0" y="0"/>
            <a:chExt cx="1096" cy="2916000"/>
          </a:xfrm>
        </p:grpSpPr>
        <p:cxnSp>
          <p:nvCxnSpPr>
            <p:cNvPr id="509996" name="直接连接符 82"/>
            <p:cNvCxnSpPr>
              <a:cxnSpLocks noChangeShapeType="1"/>
            </p:cNvCxnSpPr>
            <p:nvPr/>
          </p:nvCxnSpPr>
          <p:spPr bwMode="auto">
            <a:xfrm>
              <a:off x="0" y="0"/>
              <a:ext cx="1" cy="2916000"/>
            </a:xfrm>
            <a:prstGeom prst="line">
              <a:avLst/>
            </a:prstGeom>
            <a:noFill/>
            <a:ln w="19050">
              <a:solidFill>
                <a:srgbClr val="004BC8"/>
              </a:solidFill>
              <a:round/>
              <a:headEnd type="oval" w="med" len="med"/>
              <a:tailEnd type="oval" w="med" len="med"/>
            </a:ln>
          </p:spPr>
        </p:cxnSp>
        <p:cxnSp>
          <p:nvCxnSpPr>
            <p:cNvPr id="509997" name="直接连接符 83"/>
            <p:cNvCxnSpPr>
              <a:cxnSpLocks noChangeShapeType="1"/>
            </p:cNvCxnSpPr>
            <p:nvPr/>
          </p:nvCxnSpPr>
          <p:spPr bwMode="auto">
            <a:xfrm>
              <a:off x="1096" y="0"/>
              <a:ext cx="0" cy="0"/>
            </a:xfrm>
            <a:prstGeom prst="line">
              <a:avLst/>
            </a:prstGeom>
            <a:noFill/>
            <a:ln w="19050">
              <a:solidFill>
                <a:srgbClr val="004BC8"/>
              </a:solidFill>
              <a:round/>
              <a:headEnd type="oval" w="med" len="med"/>
              <a:tailEnd type="oval" w="med" len="med"/>
            </a:ln>
          </p:spPr>
        </p:cxnSp>
      </p:grpSp>
      <p:pic>
        <p:nvPicPr>
          <p:cNvPr id="509955" name="图片 92"/>
          <p:cNvPicPr>
            <a:picLocks noChangeAspect="1" noChangeArrowheads="1"/>
          </p:cNvPicPr>
          <p:nvPr/>
        </p:nvPicPr>
        <p:blipFill>
          <a:blip r:embed="rId1"/>
          <a:srcRect/>
          <a:stretch>
            <a:fillRect/>
          </a:stretch>
        </p:blipFill>
        <p:spPr bwMode="auto">
          <a:xfrm>
            <a:off x="4140200" y="1414463"/>
            <a:ext cx="2179638" cy="1382712"/>
          </a:xfrm>
          <a:prstGeom prst="rect">
            <a:avLst/>
          </a:prstGeom>
          <a:noFill/>
          <a:ln w="9525">
            <a:noFill/>
            <a:miter lim="800000"/>
            <a:headEnd/>
            <a:tailEnd/>
          </a:ln>
        </p:spPr>
      </p:pic>
      <p:cxnSp>
        <p:nvCxnSpPr>
          <p:cNvPr id="509956" name="直接连接符 4"/>
          <p:cNvCxnSpPr>
            <a:cxnSpLocks noChangeShapeType="1"/>
          </p:cNvCxnSpPr>
          <p:nvPr/>
        </p:nvCxnSpPr>
        <p:spPr bwMode="auto">
          <a:xfrm flipV="1">
            <a:off x="346075" y="2901950"/>
            <a:ext cx="8767763" cy="0"/>
          </a:xfrm>
          <a:prstGeom prst="line">
            <a:avLst/>
          </a:prstGeom>
          <a:noFill/>
          <a:ln w="44450">
            <a:solidFill>
              <a:srgbClr val="004BC8"/>
            </a:solidFill>
            <a:round/>
          </a:ln>
        </p:spPr>
      </p:cxnSp>
      <p:cxnSp>
        <p:nvCxnSpPr>
          <p:cNvPr id="509957" name="直接连接符 5"/>
          <p:cNvCxnSpPr>
            <a:cxnSpLocks noChangeShapeType="1"/>
          </p:cNvCxnSpPr>
          <p:nvPr/>
        </p:nvCxnSpPr>
        <p:spPr bwMode="auto">
          <a:xfrm flipV="1">
            <a:off x="539750" y="1654175"/>
            <a:ext cx="3175" cy="1214438"/>
          </a:xfrm>
          <a:prstGeom prst="line">
            <a:avLst/>
          </a:prstGeom>
          <a:noFill/>
          <a:ln w="19050">
            <a:solidFill>
              <a:srgbClr val="004BC8"/>
            </a:solidFill>
            <a:round/>
            <a:tailEnd type="oval" w="med" len="med"/>
          </a:ln>
        </p:spPr>
      </p:cxnSp>
      <p:cxnSp>
        <p:nvCxnSpPr>
          <p:cNvPr id="509958" name="直接连接符 6"/>
          <p:cNvCxnSpPr>
            <a:cxnSpLocks noChangeShapeType="1"/>
          </p:cNvCxnSpPr>
          <p:nvPr/>
        </p:nvCxnSpPr>
        <p:spPr bwMode="auto">
          <a:xfrm>
            <a:off x="1619250" y="2970213"/>
            <a:ext cx="0" cy="1247775"/>
          </a:xfrm>
          <a:prstGeom prst="line">
            <a:avLst/>
          </a:prstGeom>
          <a:noFill/>
          <a:ln w="19050">
            <a:solidFill>
              <a:srgbClr val="004BC8"/>
            </a:solidFill>
            <a:round/>
            <a:tailEnd type="oval" w="med" len="med"/>
          </a:ln>
        </p:spPr>
      </p:cxnSp>
      <p:sp>
        <p:nvSpPr>
          <p:cNvPr id="509959" name="矩形 16"/>
          <p:cNvSpPr>
            <a:spLocks noChangeArrowheads="1"/>
          </p:cNvSpPr>
          <p:nvPr/>
        </p:nvSpPr>
        <p:spPr bwMode="auto">
          <a:xfrm>
            <a:off x="249238" y="1308100"/>
            <a:ext cx="1462087" cy="303213"/>
          </a:xfrm>
          <a:prstGeom prst="rect">
            <a:avLst/>
          </a:prstGeom>
          <a:solidFill>
            <a:srgbClr val="004BC8"/>
          </a:solidFill>
          <a:ln w="9525">
            <a:noFill/>
            <a:miter lim="800000"/>
          </a:ln>
        </p:spPr>
        <p:txBody>
          <a:bodyPr lIns="81631" tIns="40815" rIns="81631" bIns="40815">
            <a:spAutoFit/>
          </a:bodyPr>
          <a:lstStyle/>
          <a:p>
            <a:pPr algn="ctr"/>
            <a:r>
              <a:rPr lang="zh-CN" altLang="en-US" sz="1400" b="1">
                <a:solidFill>
                  <a:srgbClr val="EDEDED"/>
                </a:solidFill>
                <a:latin typeface="楷体" panose="02010609060101010101" pitchFamily="49" charset="-122"/>
                <a:ea typeface="楷体" panose="02010609060101010101" pitchFamily="49" charset="-122"/>
              </a:rPr>
              <a:t>东北河运学校</a:t>
            </a:r>
            <a:endParaRPr lang="zh-CN" altLang="en-US" sz="1400" b="1">
              <a:solidFill>
                <a:srgbClr val="000000"/>
              </a:solidFill>
              <a:latin typeface="楷体" panose="02010609060101010101" pitchFamily="49" charset="-122"/>
              <a:ea typeface="楷体" panose="02010609060101010101" pitchFamily="49" charset="-122"/>
            </a:endParaRPr>
          </a:p>
        </p:txBody>
      </p:sp>
      <p:sp>
        <p:nvSpPr>
          <p:cNvPr id="509960" name="矩形 17"/>
          <p:cNvSpPr>
            <a:spLocks noChangeArrowheads="1"/>
          </p:cNvSpPr>
          <p:nvPr/>
        </p:nvSpPr>
        <p:spPr bwMode="auto">
          <a:xfrm>
            <a:off x="827088" y="4284663"/>
            <a:ext cx="1679575" cy="301625"/>
          </a:xfrm>
          <a:prstGeom prst="rect">
            <a:avLst/>
          </a:prstGeom>
          <a:solidFill>
            <a:srgbClr val="004BC8"/>
          </a:solidFill>
          <a:ln w="9525">
            <a:noFill/>
            <a:miter lim="800000"/>
          </a:ln>
        </p:spPr>
        <p:txBody>
          <a:bodyPr lIns="81631" tIns="40815" rIns="81631" bIns="40815">
            <a:spAutoFit/>
          </a:bodyPr>
          <a:lstStyle/>
          <a:p>
            <a:pPr algn="ctr"/>
            <a:r>
              <a:rPr lang="zh-CN" altLang="en-US" sz="1400" b="1">
                <a:solidFill>
                  <a:srgbClr val="EDEDED"/>
                </a:solidFill>
                <a:latin typeface="楷体" panose="02010609060101010101" pitchFamily="49" charset="-122"/>
                <a:ea typeface="楷体" panose="02010609060101010101" pitchFamily="49" charset="-122"/>
              </a:rPr>
              <a:t>哈尔滨测量学校</a:t>
            </a:r>
            <a:endParaRPr lang="zh-CN" altLang="en-US" sz="1400" b="1">
              <a:solidFill>
                <a:srgbClr val="000000"/>
              </a:solidFill>
              <a:latin typeface="楷体" panose="02010609060101010101" pitchFamily="49" charset="-122"/>
              <a:ea typeface="楷体" panose="02010609060101010101" pitchFamily="49" charset="-122"/>
            </a:endParaRPr>
          </a:p>
        </p:txBody>
      </p:sp>
      <p:sp>
        <p:nvSpPr>
          <p:cNvPr id="509961" name="矩形 18"/>
          <p:cNvSpPr>
            <a:spLocks noChangeArrowheads="1"/>
          </p:cNvSpPr>
          <p:nvPr/>
        </p:nvSpPr>
        <p:spPr bwMode="auto">
          <a:xfrm>
            <a:off x="2051050" y="1189038"/>
            <a:ext cx="1473200" cy="522287"/>
          </a:xfrm>
          <a:prstGeom prst="rect">
            <a:avLst/>
          </a:prstGeom>
          <a:solidFill>
            <a:srgbClr val="004BC8"/>
          </a:solidFill>
          <a:ln w="9525">
            <a:noFill/>
            <a:miter lim="800000"/>
          </a:ln>
        </p:spPr>
        <p:txBody>
          <a:bodyPr lIns="81631" tIns="40815" rIns="81631" bIns="40815" anchor="ctr">
            <a:spAutoFit/>
          </a:bodyPr>
          <a:lstStyle/>
          <a:p>
            <a:pPr algn="ctr"/>
            <a:r>
              <a:rPr lang="zh-CN" altLang="en-US" sz="1400" b="1">
                <a:solidFill>
                  <a:srgbClr val="EDEDED"/>
                </a:solidFill>
                <a:latin typeface="楷体" panose="02010609060101010101" pitchFamily="49" charset="-122"/>
                <a:ea typeface="楷体" panose="02010609060101010101" pitchFamily="49" charset="-122"/>
              </a:rPr>
              <a:t>黑龙江交通高等专科学校</a:t>
            </a:r>
            <a:endParaRPr lang="zh-CN" altLang="en-US" sz="1400" b="1">
              <a:solidFill>
                <a:srgbClr val="000000"/>
              </a:solidFill>
              <a:latin typeface="楷体" panose="02010609060101010101" pitchFamily="49" charset="-122"/>
              <a:ea typeface="楷体" panose="02010609060101010101" pitchFamily="49" charset="-122"/>
            </a:endParaRPr>
          </a:p>
        </p:txBody>
      </p:sp>
      <p:sp>
        <p:nvSpPr>
          <p:cNvPr id="509962" name="矩形 19"/>
          <p:cNvSpPr>
            <a:spLocks noChangeArrowheads="1"/>
          </p:cNvSpPr>
          <p:nvPr/>
        </p:nvSpPr>
        <p:spPr bwMode="auto">
          <a:xfrm>
            <a:off x="2811463" y="4262438"/>
            <a:ext cx="1473200" cy="520700"/>
          </a:xfrm>
          <a:prstGeom prst="rect">
            <a:avLst/>
          </a:prstGeom>
          <a:solidFill>
            <a:srgbClr val="004BC8"/>
          </a:solidFill>
          <a:ln w="9525">
            <a:noFill/>
            <a:miter lim="800000"/>
          </a:ln>
        </p:spPr>
        <p:txBody>
          <a:bodyPr lIns="81631" tIns="40815" rIns="81631" bIns="40815">
            <a:spAutoFit/>
          </a:bodyPr>
          <a:lstStyle/>
          <a:p>
            <a:pPr algn="ctr"/>
            <a:r>
              <a:rPr lang="zh-CN" altLang="en-US" sz="1400" b="1">
                <a:solidFill>
                  <a:srgbClr val="EDEDED"/>
                </a:solidFill>
                <a:latin typeface="楷体" panose="02010609060101010101" pitchFamily="49" charset="-122"/>
                <a:ea typeface="楷体" panose="02010609060101010101" pitchFamily="49" charset="-122"/>
              </a:rPr>
              <a:t>哈尔滨工程高等专科学校</a:t>
            </a:r>
            <a:endParaRPr lang="zh-CN" altLang="en-US" sz="1400" b="1">
              <a:solidFill>
                <a:srgbClr val="000000"/>
              </a:solidFill>
              <a:latin typeface="楷体" panose="02010609060101010101" pitchFamily="49" charset="-122"/>
              <a:ea typeface="楷体" panose="02010609060101010101" pitchFamily="49" charset="-122"/>
            </a:endParaRPr>
          </a:p>
        </p:txBody>
      </p:sp>
      <p:sp>
        <p:nvSpPr>
          <p:cNvPr id="509963" name="Freeform 13"/>
          <p:cNvSpPr>
            <a:spLocks noChangeArrowheads="1"/>
          </p:cNvSpPr>
          <p:nvPr/>
        </p:nvSpPr>
        <p:spPr bwMode="auto">
          <a:xfrm>
            <a:off x="179388" y="2746375"/>
            <a:ext cx="863600" cy="328613"/>
          </a:xfrm>
          <a:custGeom>
            <a:avLst/>
            <a:gdLst>
              <a:gd name="T0" fmla="*/ 0 w 93"/>
              <a:gd name="T1" fmla="*/ 0 h 79"/>
              <a:gd name="T2" fmla="*/ 0 w 93"/>
              <a:gd name="T3" fmla="*/ 0 h 79"/>
              <a:gd name="T4" fmla="*/ 0 w 93"/>
              <a:gd name="T5" fmla="*/ 0 h 79"/>
              <a:gd name="T6" fmla="*/ 0 w 93"/>
              <a:gd name="T7" fmla="*/ 0 h 79"/>
              <a:gd name="T8" fmla="*/ 0 w 93"/>
              <a:gd name="T9" fmla="*/ 0 h 79"/>
              <a:gd name="T10" fmla="*/ 0 w 93"/>
              <a:gd name="T11" fmla="*/ 0 h 79"/>
              <a:gd name="T12" fmla="*/ 0 w 93"/>
              <a:gd name="T13" fmla="*/ 0 h 79"/>
              <a:gd name="T14" fmla="*/ 0 w 93"/>
              <a:gd name="T15" fmla="*/ 0 h 79"/>
              <a:gd name="T16" fmla="*/ 0 w 93"/>
              <a:gd name="T17" fmla="*/ 0 h 79"/>
              <a:gd name="T18" fmla="*/ 0 w 93"/>
              <a:gd name="T19" fmla="*/ 0 h 79"/>
              <a:gd name="T20" fmla="*/ 0 w 93"/>
              <a:gd name="T21" fmla="*/ 0 h 79"/>
              <a:gd name="T22" fmla="*/ 0 w 93"/>
              <a:gd name="T23" fmla="*/ 0 h 79"/>
              <a:gd name="T24" fmla="*/ 0 w 93"/>
              <a:gd name="T25" fmla="*/ 0 h 79"/>
              <a:gd name="T26" fmla="*/ 0 w 93"/>
              <a:gd name="T27" fmla="*/ 0 h 79"/>
              <a:gd name="T28" fmla="*/ 0 w 93"/>
              <a:gd name="T29" fmla="*/ 0 h 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3"/>
              <a:gd name="T46" fmla="*/ 0 h 79"/>
              <a:gd name="T47" fmla="*/ 93 w 93"/>
              <a:gd name="T48" fmla="*/ 79 h 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3" h="79">
                <a:moveTo>
                  <a:pt x="89" y="47"/>
                </a:moveTo>
                <a:cubicBezTo>
                  <a:pt x="93" y="43"/>
                  <a:pt x="93" y="36"/>
                  <a:pt x="89" y="32"/>
                </a:cubicBezTo>
                <a:cubicBezTo>
                  <a:pt x="61" y="5"/>
                  <a:pt x="61" y="5"/>
                  <a:pt x="61" y="5"/>
                </a:cubicBezTo>
                <a:cubicBezTo>
                  <a:pt x="57" y="0"/>
                  <a:pt x="54" y="2"/>
                  <a:pt x="54" y="8"/>
                </a:cubicBezTo>
                <a:cubicBezTo>
                  <a:pt x="54" y="8"/>
                  <a:pt x="54" y="8"/>
                  <a:pt x="54" y="8"/>
                </a:cubicBezTo>
                <a:cubicBezTo>
                  <a:pt x="54" y="14"/>
                  <a:pt x="49" y="18"/>
                  <a:pt x="43" y="18"/>
                </a:cubicBezTo>
                <a:cubicBezTo>
                  <a:pt x="11" y="18"/>
                  <a:pt x="11" y="18"/>
                  <a:pt x="11" y="18"/>
                </a:cubicBezTo>
                <a:cubicBezTo>
                  <a:pt x="5" y="18"/>
                  <a:pt x="0" y="23"/>
                  <a:pt x="0" y="29"/>
                </a:cubicBezTo>
                <a:cubicBezTo>
                  <a:pt x="0" y="50"/>
                  <a:pt x="0" y="50"/>
                  <a:pt x="0" y="50"/>
                </a:cubicBezTo>
                <a:cubicBezTo>
                  <a:pt x="0" y="56"/>
                  <a:pt x="5" y="61"/>
                  <a:pt x="11" y="61"/>
                </a:cubicBezTo>
                <a:cubicBezTo>
                  <a:pt x="43" y="61"/>
                  <a:pt x="43" y="61"/>
                  <a:pt x="43" y="61"/>
                </a:cubicBezTo>
                <a:cubicBezTo>
                  <a:pt x="49" y="61"/>
                  <a:pt x="54" y="66"/>
                  <a:pt x="54" y="72"/>
                </a:cubicBezTo>
                <a:cubicBezTo>
                  <a:pt x="54" y="72"/>
                  <a:pt x="54" y="72"/>
                  <a:pt x="54" y="72"/>
                </a:cubicBezTo>
                <a:cubicBezTo>
                  <a:pt x="54" y="78"/>
                  <a:pt x="57" y="79"/>
                  <a:pt x="61" y="75"/>
                </a:cubicBezTo>
                <a:lnTo>
                  <a:pt x="89" y="47"/>
                </a:lnTo>
                <a:close/>
              </a:path>
            </a:pathLst>
          </a:custGeom>
          <a:solidFill>
            <a:srgbClr val="004BC8"/>
          </a:solidFill>
          <a:ln w="9525">
            <a:noFill/>
            <a:miter lim="800000"/>
          </a:ln>
        </p:spPr>
        <p:txBody>
          <a:bodyPr lIns="81631" tIns="40815" rIns="81631" bIns="40815" anchor="ctr"/>
          <a:lstStyle/>
          <a:p>
            <a:pPr algn="ctr"/>
            <a:r>
              <a:rPr lang="en-US" altLang="zh-CN" sz="1400" b="1">
                <a:solidFill>
                  <a:srgbClr val="FFFFFF"/>
                </a:solidFill>
                <a:latin typeface="楷体" panose="02010609060101010101" pitchFamily="49" charset="-122"/>
                <a:ea typeface="楷体" panose="02010609060101010101" pitchFamily="49" charset="-122"/>
              </a:rPr>
              <a:t>1952</a:t>
            </a:r>
            <a:endParaRPr lang="zh-CN" altLang="en-US" sz="1400" b="1">
              <a:solidFill>
                <a:srgbClr val="FFFFFF"/>
              </a:solidFill>
              <a:latin typeface="楷体" panose="02010609060101010101" pitchFamily="49" charset="-122"/>
              <a:ea typeface="楷体" panose="02010609060101010101" pitchFamily="49" charset="-122"/>
            </a:endParaRPr>
          </a:p>
        </p:txBody>
      </p:sp>
      <p:sp>
        <p:nvSpPr>
          <p:cNvPr id="509964" name="Freeform 13"/>
          <p:cNvSpPr>
            <a:spLocks noChangeArrowheads="1"/>
          </p:cNvSpPr>
          <p:nvPr/>
        </p:nvSpPr>
        <p:spPr bwMode="auto">
          <a:xfrm>
            <a:off x="1116013" y="2746375"/>
            <a:ext cx="823912" cy="328613"/>
          </a:xfrm>
          <a:custGeom>
            <a:avLst/>
            <a:gdLst>
              <a:gd name="T0" fmla="*/ 0 w 93"/>
              <a:gd name="T1" fmla="*/ 0 h 79"/>
              <a:gd name="T2" fmla="*/ 0 w 93"/>
              <a:gd name="T3" fmla="*/ 0 h 79"/>
              <a:gd name="T4" fmla="*/ 0 w 93"/>
              <a:gd name="T5" fmla="*/ 0 h 79"/>
              <a:gd name="T6" fmla="*/ 0 w 93"/>
              <a:gd name="T7" fmla="*/ 0 h 79"/>
              <a:gd name="T8" fmla="*/ 0 w 93"/>
              <a:gd name="T9" fmla="*/ 0 h 79"/>
              <a:gd name="T10" fmla="*/ 0 w 93"/>
              <a:gd name="T11" fmla="*/ 0 h 79"/>
              <a:gd name="T12" fmla="*/ 0 w 93"/>
              <a:gd name="T13" fmla="*/ 0 h 79"/>
              <a:gd name="T14" fmla="*/ 0 w 93"/>
              <a:gd name="T15" fmla="*/ 0 h 79"/>
              <a:gd name="T16" fmla="*/ 0 w 93"/>
              <a:gd name="T17" fmla="*/ 0 h 79"/>
              <a:gd name="T18" fmla="*/ 0 w 93"/>
              <a:gd name="T19" fmla="*/ 0 h 79"/>
              <a:gd name="T20" fmla="*/ 0 w 93"/>
              <a:gd name="T21" fmla="*/ 0 h 79"/>
              <a:gd name="T22" fmla="*/ 0 w 93"/>
              <a:gd name="T23" fmla="*/ 0 h 79"/>
              <a:gd name="T24" fmla="*/ 0 w 93"/>
              <a:gd name="T25" fmla="*/ 0 h 79"/>
              <a:gd name="T26" fmla="*/ 0 w 93"/>
              <a:gd name="T27" fmla="*/ 0 h 79"/>
              <a:gd name="T28" fmla="*/ 0 w 93"/>
              <a:gd name="T29" fmla="*/ 0 h 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3"/>
              <a:gd name="T46" fmla="*/ 0 h 79"/>
              <a:gd name="T47" fmla="*/ 93 w 93"/>
              <a:gd name="T48" fmla="*/ 79 h 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3" h="79">
                <a:moveTo>
                  <a:pt x="89" y="47"/>
                </a:moveTo>
                <a:cubicBezTo>
                  <a:pt x="93" y="43"/>
                  <a:pt x="93" y="36"/>
                  <a:pt x="89" y="32"/>
                </a:cubicBezTo>
                <a:cubicBezTo>
                  <a:pt x="61" y="5"/>
                  <a:pt x="61" y="5"/>
                  <a:pt x="61" y="5"/>
                </a:cubicBezTo>
                <a:cubicBezTo>
                  <a:pt x="57" y="0"/>
                  <a:pt x="54" y="2"/>
                  <a:pt x="54" y="8"/>
                </a:cubicBezTo>
                <a:cubicBezTo>
                  <a:pt x="54" y="8"/>
                  <a:pt x="54" y="8"/>
                  <a:pt x="54" y="8"/>
                </a:cubicBezTo>
                <a:cubicBezTo>
                  <a:pt x="54" y="14"/>
                  <a:pt x="49" y="18"/>
                  <a:pt x="43" y="18"/>
                </a:cubicBezTo>
                <a:cubicBezTo>
                  <a:pt x="11" y="18"/>
                  <a:pt x="11" y="18"/>
                  <a:pt x="11" y="18"/>
                </a:cubicBezTo>
                <a:cubicBezTo>
                  <a:pt x="5" y="18"/>
                  <a:pt x="0" y="23"/>
                  <a:pt x="0" y="29"/>
                </a:cubicBezTo>
                <a:cubicBezTo>
                  <a:pt x="0" y="50"/>
                  <a:pt x="0" y="50"/>
                  <a:pt x="0" y="50"/>
                </a:cubicBezTo>
                <a:cubicBezTo>
                  <a:pt x="0" y="56"/>
                  <a:pt x="5" y="61"/>
                  <a:pt x="11" y="61"/>
                </a:cubicBezTo>
                <a:cubicBezTo>
                  <a:pt x="43" y="61"/>
                  <a:pt x="43" y="61"/>
                  <a:pt x="43" y="61"/>
                </a:cubicBezTo>
                <a:cubicBezTo>
                  <a:pt x="49" y="61"/>
                  <a:pt x="54" y="66"/>
                  <a:pt x="54" y="72"/>
                </a:cubicBezTo>
                <a:cubicBezTo>
                  <a:pt x="54" y="72"/>
                  <a:pt x="54" y="72"/>
                  <a:pt x="54" y="72"/>
                </a:cubicBezTo>
                <a:cubicBezTo>
                  <a:pt x="54" y="78"/>
                  <a:pt x="57" y="79"/>
                  <a:pt x="61" y="75"/>
                </a:cubicBezTo>
                <a:lnTo>
                  <a:pt x="89" y="47"/>
                </a:lnTo>
                <a:close/>
              </a:path>
            </a:pathLst>
          </a:custGeom>
          <a:solidFill>
            <a:srgbClr val="004BC8"/>
          </a:solidFill>
          <a:ln w="9525">
            <a:noFill/>
            <a:miter lim="800000"/>
          </a:ln>
        </p:spPr>
        <p:txBody>
          <a:bodyPr lIns="81631" tIns="40815" rIns="81631" bIns="40815" anchor="ctr"/>
          <a:lstStyle/>
          <a:p>
            <a:pPr algn="ctr"/>
            <a:r>
              <a:rPr lang="en-US" altLang="zh-CN" sz="1400" b="1">
                <a:solidFill>
                  <a:srgbClr val="FFFFFF"/>
                </a:solidFill>
                <a:latin typeface="楷体" panose="02010609060101010101" pitchFamily="49" charset="-122"/>
                <a:ea typeface="楷体" panose="02010609060101010101" pitchFamily="49" charset="-122"/>
              </a:rPr>
              <a:t>1953</a:t>
            </a:r>
            <a:endParaRPr lang="zh-CN" altLang="en-US" sz="1400" b="1">
              <a:solidFill>
                <a:srgbClr val="FFFFFF"/>
              </a:solidFill>
              <a:latin typeface="楷体" panose="02010609060101010101" pitchFamily="49" charset="-122"/>
              <a:ea typeface="楷体" panose="02010609060101010101" pitchFamily="49" charset="-122"/>
            </a:endParaRPr>
          </a:p>
        </p:txBody>
      </p:sp>
      <p:sp>
        <p:nvSpPr>
          <p:cNvPr id="509965" name="Freeform 13"/>
          <p:cNvSpPr>
            <a:spLocks noChangeArrowheads="1"/>
          </p:cNvSpPr>
          <p:nvPr/>
        </p:nvSpPr>
        <p:spPr bwMode="auto">
          <a:xfrm>
            <a:off x="4643438" y="2746375"/>
            <a:ext cx="822325" cy="328613"/>
          </a:xfrm>
          <a:custGeom>
            <a:avLst/>
            <a:gdLst>
              <a:gd name="T0" fmla="*/ 0 w 93"/>
              <a:gd name="T1" fmla="*/ 0 h 79"/>
              <a:gd name="T2" fmla="*/ 0 w 93"/>
              <a:gd name="T3" fmla="*/ 0 h 79"/>
              <a:gd name="T4" fmla="*/ 0 w 93"/>
              <a:gd name="T5" fmla="*/ 0 h 79"/>
              <a:gd name="T6" fmla="*/ 0 w 93"/>
              <a:gd name="T7" fmla="*/ 0 h 79"/>
              <a:gd name="T8" fmla="*/ 0 w 93"/>
              <a:gd name="T9" fmla="*/ 0 h 79"/>
              <a:gd name="T10" fmla="*/ 0 w 93"/>
              <a:gd name="T11" fmla="*/ 0 h 79"/>
              <a:gd name="T12" fmla="*/ 0 w 93"/>
              <a:gd name="T13" fmla="*/ 0 h 79"/>
              <a:gd name="T14" fmla="*/ 0 w 93"/>
              <a:gd name="T15" fmla="*/ 0 h 79"/>
              <a:gd name="T16" fmla="*/ 0 w 93"/>
              <a:gd name="T17" fmla="*/ 0 h 79"/>
              <a:gd name="T18" fmla="*/ 0 w 93"/>
              <a:gd name="T19" fmla="*/ 0 h 79"/>
              <a:gd name="T20" fmla="*/ 0 w 93"/>
              <a:gd name="T21" fmla="*/ 0 h 79"/>
              <a:gd name="T22" fmla="*/ 0 w 93"/>
              <a:gd name="T23" fmla="*/ 0 h 79"/>
              <a:gd name="T24" fmla="*/ 0 w 93"/>
              <a:gd name="T25" fmla="*/ 0 h 79"/>
              <a:gd name="T26" fmla="*/ 0 w 93"/>
              <a:gd name="T27" fmla="*/ 0 h 79"/>
              <a:gd name="T28" fmla="*/ 0 w 93"/>
              <a:gd name="T29" fmla="*/ 0 h 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3"/>
              <a:gd name="T46" fmla="*/ 0 h 79"/>
              <a:gd name="T47" fmla="*/ 93 w 93"/>
              <a:gd name="T48" fmla="*/ 79 h 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3" h="79">
                <a:moveTo>
                  <a:pt x="89" y="47"/>
                </a:moveTo>
                <a:cubicBezTo>
                  <a:pt x="93" y="43"/>
                  <a:pt x="93" y="36"/>
                  <a:pt x="89" y="32"/>
                </a:cubicBezTo>
                <a:cubicBezTo>
                  <a:pt x="61" y="5"/>
                  <a:pt x="61" y="5"/>
                  <a:pt x="61" y="5"/>
                </a:cubicBezTo>
                <a:cubicBezTo>
                  <a:pt x="57" y="0"/>
                  <a:pt x="54" y="2"/>
                  <a:pt x="54" y="8"/>
                </a:cubicBezTo>
                <a:cubicBezTo>
                  <a:pt x="54" y="8"/>
                  <a:pt x="54" y="8"/>
                  <a:pt x="54" y="8"/>
                </a:cubicBezTo>
                <a:cubicBezTo>
                  <a:pt x="54" y="14"/>
                  <a:pt x="49" y="18"/>
                  <a:pt x="43" y="18"/>
                </a:cubicBezTo>
                <a:cubicBezTo>
                  <a:pt x="11" y="18"/>
                  <a:pt x="11" y="18"/>
                  <a:pt x="11" y="18"/>
                </a:cubicBezTo>
                <a:cubicBezTo>
                  <a:pt x="5" y="18"/>
                  <a:pt x="0" y="23"/>
                  <a:pt x="0" y="29"/>
                </a:cubicBezTo>
                <a:cubicBezTo>
                  <a:pt x="0" y="50"/>
                  <a:pt x="0" y="50"/>
                  <a:pt x="0" y="50"/>
                </a:cubicBezTo>
                <a:cubicBezTo>
                  <a:pt x="0" y="56"/>
                  <a:pt x="5" y="61"/>
                  <a:pt x="11" y="61"/>
                </a:cubicBezTo>
                <a:cubicBezTo>
                  <a:pt x="43" y="61"/>
                  <a:pt x="43" y="61"/>
                  <a:pt x="43" y="61"/>
                </a:cubicBezTo>
                <a:cubicBezTo>
                  <a:pt x="49" y="61"/>
                  <a:pt x="54" y="66"/>
                  <a:pt x="54" y="72"/>
                </a:cubicBezTo>
                <a:cubicBezTo>
                  <a:pt x="54" y="72"/>
                  <a:pt x="54" y="72"/>
                  <a:pt x="54" y="72"/>
                </a:cubicBezTo>
                <a:cubicBezTo>
                  <a:pt x="54" y="78"/>
                  <a:pt x="57" y="79"/>
                  <a:pt x="61" y="75"/>
                </a:cubicBezTo>
                <a:lnTo>
                  <a:pt x="89" y="47"/>
                </a:lnTo>
                <a:close/>
              </a:path>
            </a:pathLst>
          </a:custGeom>
          <a:solidFill>
            <a:srgbClr val="004BC8"/>
          </a:solidFill>
          <a:ln w="9525">
            <a:solidFill>
              <a:srgbClr val="000000"/>
            </a:solidFill>
            <a:miter lim="800000"/>
          </a:ln>
        </p:spPr>
        <p:txBody>
          <a:bodyPr lIns="81631" tIns="40815" rIns="81631" bIns="40815" anchor="ctr"/>
          <a:lstStyle/>
          <a:p>
            <a:pPr algn="ctr"/>
            <a:r>
              <a:rPr lang="en-US" altLang="zh-CN" sz="1400" b="1">
                <a:solidFill>
                  <a:srgbClr val="FFFFFF"/>
                </a:solidFill>
                <a:latin typeface="楷体" panose="02010609060101010101" pitchFamily="49" charset="-122"/>
                <a:ea typeface="楷体" panose="02010609060101010101" pitchFamily="49" charset="-122"/>
              </a:rPr>
              <a:t>2000</a:t>
            </a:r>
            <a:endParaRPr lang="zh-CN" altLang="en-US" sz="1400" b="1">
              <a:solidFill>
                <a:srgbClr val="FFFFFF"/>
              </a:solidFill>
              <a:latin typeface="楷体" panose="02010609060101010101" pitchFamily="49" charset="-122"/>
              <a:ea typeface="楷体" panose="02010609060101010101" pitchFamily="49" charset="-122"/>
            </a:endParaRPr>
          </a:p>
        </p:txBody>
      </p:sp>
      <p:pic>
        <p:nvPicPr>
          <p:cNvPr id="509968" name="图片 93"/>
          <p:cNvPicPr>
            <a:picLocks noChangeAspect="1" noChangeArrowheads="1"/>
          </p:cNvPicPr>
          <p:nvPr/>
        </p:nvPicPr>
        <p:blipFill>
          <a:blip r:embed="rId2"/>
          <a:srcRect/>
          <a:stretch>
            <a:fillRect/>
          </a:stretch>
        </p:blipFill>
        <p:spPr bwMode="auto">
          <a:xfrm>
            <a:off x="490538" y="1666875"/>
            <a:ext cx="1993900" cy="1076325"/>
          </a:xfrm>
          <a:prstGeom prst="rect">
            <a:avLst/>
          </a:prstGeom>
          <a:noFill/>
          <a:ln w="9525">
            <a:noFill/>
            <a:miter lim="800000"/>
            <a:headEnd/>
            <a:tailEnd/>
          </a:ln>
        </p:spPr>
      </p:pic>
      <p:pic>
        <p:nvPicPr>
          <p:cNvPr id="509969" name="图片 96"/>
          <p:cNvPicPr>
            <a:picLocks noChangeAspect="1" noChangeArrowheads="1"/>
          </p:cNvPicPr>
          <p:nvPr/>
        </p:nvPicPr>
        <p:blipFill>
          <a:blip r:embed="rId3"/>
          <a:srcRect/>
          <a:stretch>
            <a:fillRect/>
          </a:stretch>
        </p:blipFill>
        <p:spPr bwMode="auto">
          <a:xfrm>
            <a:off x="55563" y="3062288"/>
            <a:ext cx="1647825" cy="863600"/>
          </a:xfrm>
          <a:prstGeom prst="rect">
            <a:avLst/>
          </a:prstGeom>
          <a:noFill/>
          <a:ln w="9525">
            <a:noFill/>
            <a:miter lim="800000"/>
            <a:headEnd/>
            <a:tailEnd/>
          </a:ln>
        </p:spPr>
      </p:pic>
      <p:pic>
        <p:nvPicPr>
          <p:cNvPr id="509970" name="图片 99"/>
          <p:cNvPicPr>
            <a:picLocks noChangeAspect="1" noChangeArrowheads="1"/>
          </p:cNvPicPr>
          <p:nvPr/>
        </p:nvPicPr>
        <p:blipFill>
          <a:blip r:embed="rId4"/>
          <a:srcRect/>
          <a:stretch>
            <a:fillRect/>
          </a:stretch>
        </p:blipFill>
        <p:spPr bwMode="auto">
          <a:xfrm>
            <a:off x="1908175" y="2971800"/>
            <a:ext cx="2101850" cy="1073150"/>
          </a:xfrm>
          <a:prstGeom prst="rect">
            <a:avLst/>
          </a:prstGeom>
          <a:noFill/>
          <a:ln w="9525">
            <a:noFill/>
            <a:miter lim="800000"/>
            <a:headEnd/>
            <a:tailEnd/>
          </a:ln>
        </p:spPr>
      </p:pic>
      <p:grpSp>
        <p:nvGrpSpPr>
          <p:cNvPr id="509971" name="组合 106"/>
          <p:cNvGrpSpPr>
            <a:grpSpLocks noChangeAspect="1"/>
          </p:cNvGrpSpPr>
          <p:nvPr/>
        </p:nvGrpSpPr>
        <p:grpSpPr bwMode="auto">
          <a:xfrm>
            <a:off x="2339975" y="1800225"/>
            <a:ext cx="1897063" cy="884238"/>
            <a:chOff x="0" y="0"/>
            <a:chExt cx="6474372" cy="3761290"/>
          </a:xfrm>
        </p:grpSpPr>
        <p:pic>
          <p:nvPicPr>
            <p:cNvPr id="509994" name="图片 100"/>
            <p:cNvPicPr>
              <a:picLocks noChangeAspect="1" noChangeArrowheads="1"/>
            </p:cNvPicPr>
            <p:nvPr/>
          </p:nvPicPr>
          <p:blipFill>
            <a:blip r:embed="rId5"/>
            <a:srcRect/>
            <a:stretch>
              <a:fillRect/>
            </a:stretch>
          </p:blipFill>
          <p:spPr bwMode="auto">
            <a:xfrm>
              <a:off x="2204" y="1729"/>
              <a:ext cx="6464592" cy="3758299"/>
            </a:xfrm>
            <a:prstGeom prst="rect">
              <a:avLst/>
            </a:prstGeom>
            <a:noFill/>
            <a:ln w="9525">
              <a:noFill/>
              <a:miter lim="800000"/>
              <a:headEnd/>
              <a:tailEnd/>
            </a:ln>
          </p:spPr>
        </p:pic>
        <p:pic>
          <p:nvPicPr>
            <p:cNvPr id="509995" name="图片 105"/>
            <p:cNvPicPr>
              <a:picLocks noChangeAspect="1" noChangeArrowheads="1"/>
            </p:cNvPicPr>
            <p:nvPr/>
          </p:nvPicPr>
          <p:blipFill>
            <a:blip r:embed="rId6"/>
            <a:srcRect/>
            <a:stretch>
              <a:fillRect/>
            </a:stretch>
          </p:blipFill>
          <p:spPr bwMode="auto">
            <a:xfrm>
              <a:off x="2664543" y="2440078"/>
              <a:ext cx="981075" cy="142875"/>
            </a:xfrm>
            <a:prstGeom prst="rect">
              <a:avLst/>
            </a:prstGeom>
            <a:noFill/>
            <a:ln w="9525">
              <a:noFill/>
              <a:miter lim="800000"/>
              <a:headEnd/>
              <a:tailEnd/>
            </a:ln>
          </p:spPr>
        </p:pic>
      </p:grpSp>
      <p:sp>
        <p:nvSpPr>
          <p:cNvPr id="509972" name="矩形 16"/>
          <p:cNvSpPr>
            <a:spLocks noChangeArrowheads="1"/>
          </p:cNvSpPr>
          <p:nvPr/>
        </p:nvSpPr>
        <p:spPr bwMode="auto">
          <a:xfrm>
            <a:off x="4427538" y="3378200"/>
            <a:ext cx="1439862" cy="523875"/>
          </a:xfrm>
          <a:prstGeom prst="rect">
            <a:avLst/>
          </a:prstGeom>
          <a:solidFill>
            <a:srgbClr val="FF3300"/>
          </a:solidFill>
          <a:ln w="9525">
            <a:noFill/>
            <a:miter lim="800000"/>
          </a:ln>
        </p:spPr>
        <p:txBody>
          <a:bodyPr lIns="81631" tIns="40815" rIns="81631" bIns="40815">
            <a:spAutoFit/>
          </a:bodyPr>
          <a:lstStyle/>
          <a:p>
            <a:pPr algn="ctr"/>
            <a:r>
              <a:rPr lang="zh-CN" altLang="en-US" sz="1400" b="1">
                <a:solidFill>
                  <a:schemeClr val="bg1"/>
                </a:solidFill>
                <a:latin typeface="楷体" panose="02010609060101010101" pitchFamily="49" charset="-122"/>
                <a:ea typeface="楷体" panose="02010609060101010101" pitchFamily="49" charset="-122"/>
              </a:rPr>
              <a:t>合并组建</a:t>
            </a:r>
            <a:endParaRPr lang="en-US" altLang="zh-CN" sz="1400" b="1">
              <a:solidFill>
                <a:schemeClr val="bg1"/>
              </a:solidFill>
              <a:latin typeface="楷体" panose="02010609060101010101" pitchFamily="49" charset="-122"/>
              <a:ea typeface="楷体" panose="02010609060101010101" pitchFamily="49" charset="-122"/>
            </a:endParaRPr>
          </a:p>
          <a:p>
            <a:pPr algn="ctr"/>
            <a:r>
              <a:rPr lang="zh-CN" altLang="en-US" sz="1400" b="1">
                <a:solidFill>
                  <a:schemeClr val="bg1"/>
                </a:solidFill>
                <a:latin typeface="楷体" panose="02010609060101010101" pitchFamily="49" charset="-122"/>
                <a:ea typeface="楷体" panose="02010609060101010101" pitchFamily="49" charset="-122"/>
              </a:rPr>
              <a:t>黑龙江工程学院</a:t>
            </a:r>
            <a:endParaRPr lang="zh-CN" altLang="en-US" sz="1400" b="1">
              <a:solidFill>
                <a:schemeClr val="bg1"/>
              </a:solidFill>
              <a:latin typeface="楷体" panose="02010609060101010101" pitchFamily="49" charset="-122"/>
              <a:ea typeface="楷体" panose="02010609060101010101" pitchFamily="49" charset="-122"/>
            </a:endParaRPr>
          </a:p>
        </p:txBody>
      </p:sp>
      <p:cxnSp>
        <p:nvCxnSpPr>
          <p:cNvPr id="509973" name="直接连接符 113"/>
          <p:cNvCxnSpPr>
            <a:cxnSpLocks noChangeShapeType="1"/>
          </p:cNvCxnSpPr>
          <p:nvPr/>
        </p:nvCxnSpPr>
        <p:spPr bwMode="auto">
          <a:xfrm>
            <a:off x="7669213" y="2492375"/>
            <a:ext cx="0" cy="269875"/>
          </a:xfrm>
          <a:prstGeom prst="line">
            <a:avLst/>
          </a:prstGeom>
          <a:noFill/>
          <a:ln w="19050">
            <a:solidFill>
              <a:srgbClr val="004BC8"/>
            </a:solidFill>
            <a:round/>
            <a:headEnd type="oval" w="med" len="med"/>
          </a:ln>
        </p:spPr>
      </p:cxnSp>
      <p:sp>
        <p:nvSpPr>
          <p:cNvPr id="509974" name="Freeform 13"/>
          <p:cNvSpPr>
            <a:spLocks noChangeArrowheads="1"/>
          </p:cNvSpPr>
          <p:nvPr/>
        </p:nvSpPr>
        <p:spPr bwMode="auto">
          <a:xfrm>
            <a:off x="7216775" y="2751138"/>
            <a:ext cx="754063" cy="328612"/>
          </a:xfrm>
          <a:custGeom>
            <a:avLst/>
            <a:gdLst>
              <a:gd name="T0" fmla="*/ 0 w 93"/>
              <a:gd name="T1" fmla="*/ 0 h 79"/>
              <a:gd name="T2" fmla="*/ 0 w 93"/>
              <a:gd name="T3" fmla="*/ 0 h 79"/>
              <a:gd name="T4" fmla="*/ 0 w 93"/>
              <a:gd name="T5" fmla="*/ 0 h 79"/>
              <a:gd name="T6" fmla="*/ 0 w 93"/>
              <a:gd name="T7" fmla="*/ 0 h 79"/>
              <a:gd name="T8" fmla="*/ 0 w 93"/>
              <a:gd name="T9" fmla="*/ 0 h 79"/>
              <a:gd name="T10" fmla="*/ 0 w 93"/>
              <a:gd name="T11" fmla="*/ 0 h 79"/>
              <a:gd name="T12" fmla="*/ 0 w 93"/>
              <a:gd name="T13" fmla="*/ 0 h 79"/>
              <a:gd name="T14" fmla="*/ 0 w 93"/>
              <a:gd name="T15" fmla="*/ 0 h 79"/>
              <a:gd name="T16" fmla="*/ 0 w 93"/>
              <a:gd name="T17" fmla="*/ 0 h 79"/>
              <a:gd name="T18" fmla="*/ 0 w 93"/>
              <a:gd name="T19" fmla="*/ 0 h 79"/>
              <a:gd name="T20" fmla="*/ 0 w 93"/>
              <a:gd name="T21" fmla="*/ 0 h 79"/>
              <a:gd name="T22" fmla="*/ 0 w 93"/>
              <a:gd name="T23" fmla="*/ 0 h 79"/>
              <a:gd name="T24" fmla="*/ 0 w 93"/>
              <a:gd name="T25" fmla="*/ 0 h 79"/>
              <a:gd name="T26" fmla="*/ 0 w 93"/>
              <a:gd name="T27" fmla="*/ 0 h 79"/>
              <a:gd name="T28" fmla="*/ 0 w 93"/>
              <a:gd name="T29" fmla="*/ 0 h 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3"/>
              <a:gd name="T46" fmla="*/ 0 h 79"/>
              <a:gd name="T47" fmla="*/ 93 w 93"/>
              <a:gd name="T48" fmla="*/ 79 h 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3" h="79">
                <a:moveTo>
                  <a:pt x="89" y="47"/>
                </a:moveTo>
                <a:cubicBezTo>
                  <a:pt x="93" y="43"/>
                  <a:pt x="93" y="36"/>
                  <a:pt x="89" y="32"/>
                </a:cubicBezTo>
                <a:cubicBezTo>
                  <a:pt x="61" y="5"/>
                  <a:pt x="61" y="5"/>
                  <a:pt x="61" y="5"/>
                </a:cubicBezTo>
                <a:cubicBezTo>
                  <a:pt x="57" y="0"/>
                  <a:pt x="54" y="2"/>
                  <a:pt x="54" y="8"/>
                </a:cubicBezTo>
                <a:cubicBezTo>
                  <a:pt x="54" y="8"/>
                  <a:pt x="54" y="8"/>
                  <a:pt x="54" y="8"/>
                </a:cubicBezTo>
                <a:cubicBezTo>
                  <a:pt x="54" y="14"/>
                  <a:pt x="49" y="18"/>
                  <a:pt x="43" y="18"/>
                </a:cubicBezTo>
                <a:cubicBezTo>
                  <a:pt x="11" y="18"/>
                  <a:pt x="11" y="18"/>
                  <a:pt x="11" y="18"/>
                </a:cubicBezTo>
                <a:cubicBezTo>
                  <a:pt x="5" y="18"/>
                  <a:pt x="0" y="23"/>
                  <a:pt x="0" y="29"/>
                </a:cubicBezTo>
                <a:cubicBezTo>
                  <a:pt x="0" y="50"/>
                  <a:pt x="0" y="50"/>
                  <a:pt x="0" y="50"/>
                </a:cubicBezTo>
                <a:cubicBezTo>
                  <a:pt x="0" y="56"/>
                  <a:pt x="5" y="61"/>
                  <a:pt x="11" y="61"/>
                </a:cubicBezTo>
                <a:cubicBezTo>
                  <a:pt x="43" y="61"/>
                  <a:pt x="43" y="61"/>
                  <a:pt x="43" y="61"/>
                </a:cubicBezTo>
                <a:cubicBezTo>
                  <a:pt x="49" y="61"/>
                  <a:pt x="54" y="66"/>
                  <a:pt x="54" y="72"/>
                </a:cubicBezTo>
                <a:cubicBezTo>
                  <a:pt x="54" y="72"/>
                  <a:pt x="54" y="72"/>
                  <a:pt x="54" y="72"/>
                </a:cubicBezTo>
                <a:cubicBezTo>
                  <a:pt x="54" y="78"/>
                  <a:pt x="57" y="79"/>
                  <a:pt x="61" y="75"/>
                </a:cubicBezTo>
                <a:lnTo>
                  <a:pt x="89" y="47"/>
                </a:lnTo>
                <a:close/>
              </a:path>
            </a:pathLst>
          </a:custGeom>
          <a:solidFill>
            <a:srgbClr val="004BC8"/>
          </a:solidFill>
          <a:ln w="9525">
            <a:noFill/>
            <a:miter lim="800000"/>
          </a:ln>
        </p:spPr>
        <p:txBody>
          <a:bodyPr lIns="81631" tIns="40815" rIns="81631" bIns="40815" anchor="ctr"/>
          <a:lstStyle/>
          <a:p>
            <a:pPr algn="ctr"/>
            <a:r>
              <a:rPr lang="en-US" altLang="zh-CN" sz="1400" b="1">
                <a:solidFill>
                  <a:srgbClr val="FFFFFF"/>
                </a:solidFill>
                <a:latin typeface="楷体" panose="02010609060101010101" pitchFamily="49" charset="-122"/>
                <a:ea typeface="楷体" panose="02010609060101010101" pitchFamily="49" charset="-122"/>
              </a:rPr>
              <a:t>2015</a:t>
            </a:r>
            <a:endParaRPr lang="zh-CN" altLang="en-US" sz="1400" b="1">
              <a:solidFill>
                <a:srgbClr val="FFFFFF"/>
              </a:solidFill>
              <a:latin typeface="楷体" panose="02010609060101010101" pitchFamily="49" charset="-122"/>
              <a:ea typeface="楷体" panose="02010609060101010101" pitchFamily="49" charset="-122"/>
            </a:endParaRPr>
          </a:p>
        </p:txBody>
      </p:sp>
      <p:grpSp>
        <p:nvGrpSpPr>
          <p:cNvPr id="509975" name="组合 84"/>
          <p:cNvGrpSpPr/>
          <p:nvPr/>
        </p:nvGrpSpPr>
        <p:grpSpPr bwMode="auto">
          <a:xfrm>
            <a:off x="2700338" y="1670050"/>
            <a:ext cx="73025" cy="1244600"/>
            <a:chOff x="0" y="0"/>
            <a:chExt cx="1096" cy="2916000"/>
          </a:xfrm>
        </p:grpSpPr>
        <p:cxnSp>
          <p:nvCxnSpPr>
            <p:cNvPr id="509992" name="直接连接符 82"/>
            <p:cNvCxnSpPr>
              <a:cxnSpLocks noChangeShapeType="1"/>
            </p:cNvCxnSpPr>
            <p:nvPr/>
          </p:nvCxnSpPr>
          <p:spPr bwMode="auto">
            <a:xfrm>
              <a:off x="0" y="0"/>
              <a:ext cx="1" cy="2916000"/>
            </a:xfrm>
            <a:prstGeom prst="line">
              <a:avLst/>
            </a:prstGeom>
            <a:noFill/>
            <a:ln w="19050">
              <a:solidFill>
                <a:srgbClr val="004BC8"/>
              </a:solidFill>
              <a:round/>
              <a:headEnd type="oval" w="med" len="med"/>
              <a:tailEnd type="oval" w="med" len="med"/>
            </a:ln>
          </p:spPr>
        </p:cxnSp>
        <p:cxnSp>
          <p:nvCxnSpPr>
            <p:cNvPr id="509993" name="直接连接符 83"/>
            <p:cNvCxnSpPr>
              <a:cxnSpLocks noChangeShapeType="1"/>
            </p:cNvCxnSpPr>
            <p:nvPr/>
          </p:nvCxnSpPr>
          <p:spPr bwMode="auto">
            <a:xfrm>
              <a:off x="1096" y="0"/>
              <a:ext cx="0" cy="0"/>
            </a:xfrm>
            <a:prstGeom prst="line">
              <a:avLst/>
            </a:prstGeom>
            <a:noFill/>
            <a:ln w="19050">
              <a:solidFill>
                <a:srgbClr val="004BC8"/>
              </a:solidFill>
              <a:round/>
              <a:headEnd type="oval" w="med" len="med"/>
              <a:tailEnd type="oval" w="med" len="med"/>
            </a:ln>
          </p:spPr>
        </p:cxnSp>
      </p:grpSp>
      <p:sp>
        <p:nvSpPr>
          <p:cNvPr id="509976" name="矩形 16"/>
          <p:cNvSpPr>
            <a:spLocks noChangeArrowheads="1"/>
          </p:cNvSpPr>
          <p:nvPr/>
        </p:nvSpPr>
        <p:spPr bwMode="auto">
          <a:xfrm>
            <a:off x="6948805" y="1508125"/>
            <a:ext cx="1441450" cy="942975"/>
          </a:xfrm>
          <a:prstGeom prst="rect">
            <a:avLst/>
          </a:prstGeom>
          <a:solidFill>
            <a:srgbClr val="FF3300"/>
          </a:solidFill>
          <a:ln w="9525">
            <a:noFill/>
            <a:miter lim="800000"/>
          </a:ln>
        </p:spPr>
        <p:txBody>
          <a:bodyPr wrap="square" lIns="81631" tIns="40815" rIns="81631" bIns="40815">
            <a:spAutoFit/>
          </a:bodyPr>
          <a:lstStyle/>
          <a:p>
            <a:pPr algn="ctr"/>
            <a:r>
              <a:rPr lang="zh-CN" altLang="en-US" sz="1400" b="1">
                <a:solidFill>
                  <a:srgbClr val="EDEDED"/>
                </a:solidFill>
                <a:latin typeface="楷体" panose="02010609060101010101" pitchFamily="49" charset="-122"/>
                <a:ea typeface="楷体" panose="02010609060101010101" pitchFamily="49" charset="-122"/>
              </a:rPr>
              <a:t>国家国防科技工业局和黑龙江省人民政府部省共建高校</a:t>
            </a:r>
            <a:endParaRPr lang="zh-CN" altLang="en-US" sz="1400" b="1">
              <a:solidFill>
                <a:srgbClr val="000000"/>
              </a:solidFill>
              <a:latin typeface="楷体" panose="02010609060101010101" pitchFamily="49" charset="-122"/>
              <a:ea typeface="楷体" panose="02010609060101010101" pitchFamily="49" charset="-122"/>
            </a:endParaRPr>
          </a:p>
        </p:txBody>
      </p:sp>
      <p:cxnSp>
        <p:nvCxnSpPr>
          <p:cNvPr id="509977" name="直接连接符 6"/>
          <p:cNvCxnSpPr>
            <a:cxnSpLocks noChangeShapeType="1"/>
          </p:cNvCxnSpPr>
          <p:nvPr/>
        </p:nvCxnSpPr>
        <p:spPr bwMode="auto">
          <a:xfrm flipH="1">
            <a:off x="5159375" y="3025775"/>
            <a:ext cx="1588" cy="269875"/>
          </a:xfrm>
          <a:prstGeom prst="line">
            <a:avLst/>
          </a:prstGeom>
          <a:noFill/>
          <a:ln w="19050">
            <a:solidFill>
              <a:srgbClr val="004BC8"/>
            </a:solidFill>
            <a:round/>
            <a:tailEnd type="oval" w="med" len="med"/>
          </a:ln>
        </p:spPr>
      </p:cxnSp>
      <p:sp>
        <p:nvSpPr>
          <p:cNvPr id="509978" name="Freeform 13"/>
          <p:cNvSpPr>
            <a:spLocks noChangeArrowheads="1"/>
          </p:cNvSpPr>
          <p:nvPr/>
        </p:nvSpPr>
        <p:spPr bwMode="auto">
          <a:xfrm>
            <a:off x="2233613" y="2730500"/>
            <a:ext cx="765175" cy="328613"/>
          </a:xfrm>
          <a:custGeom>
            <a:avLst/>
            <a:gdLst>
              <a:gd name="T0" fmla="*/ 0 w 93"/>
              <a:gd name="T1" fmla="*/ 0 h 79"/>
              <a:gd name="T2" fmla="*/ 0 w 93"/>
              <a:gd name="T3" fmla="*/ 0 h 79"/>
              <a:gd name="T4" fmla="*/ 0 w 93"/>
              <a:gd name="T5" fmla="*/ 0 h 79"/>
              <a:gd name="T6" fmla="*/ 0 w 93"/>
              <a:gd name="T7" fmla="*/ 0 h 79"/>
              <a:gd name="T8" fmla="*/ 0 w 93"/>
              <a:gd name="T9" fmla="*/ 0 h 79"/>
              <a:gd name="T10" fmla="*/ 0 w 93"/>
              <a:gd name="T11" fmla="*/ 0 h 79"/>
              <a:gd name="T12" fmla="*/ 0 w 93"/>
              <a:gd name="T13" fmla="*/ 0 h 79"/>
              <a:gd name="T14" fmla="*/ 0 w 93"/>
              <a:gd name="T15" fmla="*/ 0 h 79"/>
              <a:gd name="T16" fmla="*/ 0 w 93"/>
              <a:gd name="T17" fmla="*/ 0 h 79"/>
              <a:gd name="T18" fmla="*/ 0 w 93"/>
              <a:gd name="T19" fmla="*/ 0 h 79"/>
              <a:gd name="T20" fmla="*/ 0 w 93"/>
              <a:gd name="T21" fmla="*/ 0 h 79"/>
              <a:gd name="T22" fmla="*/ 0 w 93"/>
              <a:gd name="T23" fmla="*/ 0 h 79"/>
              <a:gd name="T24" fmla="*/ 0 w 93"/>
              <a:gd name="T25" fmla="*/ 0 h 79"/>
              <a:gd name="T26" fmla="*/ 0 w 93"/>
              <a:gd name="T27" fmla="*/ 0 h 79"/>
              <a:gd name="T28" fmla="*/ 0 w 93"/>
              <a:gd name="T29" fmla="*/ 0 h 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3"/>
              <a:gd name="T46" fmla="*/ 0 h 79"/>
              <a:gd name="T47" fmla="*/ 93 w 93"/>
              <a:gd name="T48" fmla="*/ 79 h 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3" h="79">
                <a:moveTo>
                  <a:pt x="89" y="47"/>
                </a:moveTo>
                <a:cubicBezTo>
                  <a:pt x="93" y="43"/>
                  <a:pt x="93" y="36"/>
                  <a:pt x="89" y="32"/>
                </a:cubicBezTo>
                <a:cubicBezTo>
                  <a:pt x="61" y="5"/>
                  <a:pt x="61" y="5"/>
                  <a:pt x="61" y="5"/>
                </a:cubicBezTo>
                <a:cubicBezTo>
                  <a:pt x="57" y="0"/>
                  <a:pt x="54" y="2"/>
                  <a:pt x="54" y="8"/>
                </a:cubicBezTo>
                <a:cubicBezTo>
                  <a:pt x="54" y="8"/>
                  <a:pt x="54" y="8"/>
                  <a:pt x="54" y="8"/>
                </a:cubicBezTo>
                <a:cubicBezTo>
                  <a:pt x="54" y="14"/>
                  <a:pt x="49" y="18"/>
                  <a:pt x="43" y="18"/>
                </a:cubicBezTo>
                <a:cubicBezTo>
                  <a:pt x="11" y="18"/>
                  <a:pt x="11" y="18"/>
                  <a:pt x="11" y="18"/>
                </a:cubicBezTo>
                <a:cubicBezTo>
                  <a:pt x="5" y="18"/>
                  <a:pt x="0" y="23"/>
                  <a:pt x="0" y="29"/>
                </a:cubicBezTo>
                <a:cubicBezTo>
                  <a:pt x="0" y="50"/>
                  <a:pt x="0" y="50"/>
                  <a:pt x="0" y="50"/>
                </a:cubicBezTo>
                <a:cubicBezTo>
                  <a:pt x="0" y="56"/>
                  <a:pt x="5" y="61"/>
                  <a:pt x="11" y="61"/>
                </a:cubicBezTo>
                <a:cubicBezTo>
                  <a:pt x="43" y="61"/>
                  <a:pt x="43" y="61"/>
                  <a:pt x="43" y="61"/>
                </a:cubicBezTo>
                <a:cubicBezTo>
                  <a:pt x="49" y="61"/>
                  <a:pt x="54" y="66"/>
                  <a:pt x="54" y="72"/>
                </a:cubicBezTo>
                <a:cubicBezTo>
                  <a:pt x="54" y="72"/>
                  <a:pt x="54" y="72"/>
                  <a:pt x="54" y="72"/>
                </a:cubicBezTo>
                <a:cubicBezTo>
                  <a:pt x="54" y="78"/>
                  <a:pt x="57" y="79"/>
                  <a:pt x="61" y="75"/>
                </a:cubicBezTo>
                <a:lnTo>
                  <a:pt x="89" y="47"/>
                </a:lnTo>
                <a:close/>
              </a:path>
            </a:pathLst>
          </a:custGeom>
          <a:solidFill>
            <a:srgbClr val="004BC8"/>
          </a:solidFill>
          <a:ln w="9525">
            <a:noFill/>
            <a:miter lim="800000"/>
          </a:ln>
        </p:spPr>
        <p:txBody>
          <a:bodyPr lIns="81631" tIns="40815" rIns="81631" bIns="40815" anchor="ctr"/>
          <a:lstStyle/>
          <a:p>
            <a:pPr algn="ctr"/>
            <a:r>
              <a:rPr lang="en-US" altLang="zh-CN" sz="1400" b="1">
                <a:solidFill>
                  <a:srgbClr val="FFFFFF"/>
                </a:solidFill>
                <a:latin typeface="楷体" panose="02010609060101010101" pitchFamily="49" charset="-122"/>
                <a:ea typeface="楷体" panose="02010609060101010101" pitchFamily="49" charset="-122"/>
              </a:rPr>
              <a:t>1987</a:t>
            </a:r>
            <a:endParaRPr lang="zh-CN" altLang="en-US" sz="1400" b="1">
              <a:solidFill>
                <a:srgbClr val="FFFFFF"/>
              </a:solidFill>
              <a:latin typeface="楷体" panose="02010609060101010101" pitchFamily="49" charset="-122"/>
              <a:ea typeface="楷体" panose="02010609060101010101" pitchFamily="49" charset="-122"/>
            </a:endParaRPr>
          </a:p>
        </p:txBody>
      </p:sp>
      <p:cxnSp>
        <p:nvCxnSpPr>
          <p:cNvPr id="509979" name="直接连接符 113"/>
          <p:cNvCxnSpPr>
            <a:cxnSpLocks noChangeShapeType="1"/>
          </p:cNvCxnSpPr>
          <p:nvPr/>
        </p:nvCxnSpPr>
        <p:spPr bwMode="auto">
          <a:xfrm flipV="1">
            <a:off x="6602413" y="2952750"/>
            <a:ext cx="0" cy="342900"/>
          </a:xfrm>
          <a:prstGeom prst="line">
            <a:avLst/>
          </a:prstGeom>
          <a:noFill/>
          <a:ln w="19050">
            <a:solidFill>
              <a:srgbClr val="004BC8"/>
            </a:solidFill>
            <a:round/>
            <a:headEnd type="oval" w="med" len="med"/>
          </a:ln>
        </p:spPr>
      </p:cxnSp>
      <p:sp>
        <p:nvSpPr>
          <p:cNvPr id="509980" name="Freeform 13"/>
          <p:cNvSpPr>
            <a:spLocks noChangeArrowheads="1"/>
          </p:cNvSpPr>
          <p:nvPr/>
        </p:nvSpPr>
        <p:spPr bwMode="auto">
          <a:xfrm>
            <a:off x="6118225" y="2751138"/>
            <a:ext cx="754063" cy="328612"/>
          </a:xfrm>
          <a:custGeom>
            <a:avLst/>
            <a:gdLst>
              <a:gd name="T0" fmla="*/ 0 w 93"/>
              <a:gd name="T1" fmla="*/ 0 h 79"/>
              <a:gd name="T2" fmla="*/ 0 w 93"/>
              <a:gd name="T3" fmla="*/ 0 h 79"/>
              <a:gd name="T4" fmla="*/ 0 w 93"/>
              <a:gd name="T5" fmla="*/ 0 h 79"/>
              <a:gd name="T6" fmla="*/ 0 w 93"/>
              <a:gd name="T7" fmla="*/ 0 h 79"/>
              <a:gd name="T8" fmla="*/ 0 w 93"/>
              <a:gd name="T9" fmla="*/ 0 h 79"/>
              <a:gd name="T10" fmla="*/ 0 w 93"/>
              <a:gd name="T11" fmla="*/ 0 h 79"/>
              <a:gd name="T12" fmla="*/ 0 w 93"/>
              <a:gd name="T13" fmla="*/ 0 h 79"/>
              <a:gd name="T14" fmla="*/ 0 w 93"/>
              <a:gd name="T15" fmla="*/ 0 h 79"/>
              <a:gd name="T16" fmla="*/ 0 w 93"/>
              <a:gd name="T17" fmla="*/ 0 h 79"/>
              <a:gd name="T18" fmla="*/ 0 w 93"/>
              <a:gd name="T19" fmla="*/ 0 h 79"/>
              <a:gd name="T20" fmla="*/ 0 w 93"/>
              <a:gd name="T21" fmla="*/ 0 h 79"/>
              <a:gd name="T22" fmla="*/ 0 w 93"/>
              <a:gd name="T23" fmla="*/ 0 h 79"/>
              <a:gd name="T24" fmla="*/ 0 w 93"/>
              <a:gd name="T25" fmla="*/ 0 h 79"/>
              <a:gd name="T26" fmla="*/ 0 w 93"/>
              <a:gd name="T27" fmla="*/ 0 h 79"/>
              <a:gd name="T28" fmla="*/ 0 w 93"/>
              <a:gd name="T29" fmla="*/ 0 h 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3"/>
              <a:gd name="T46" fmla="*/ 0 h 79"/>
              <a:gd name="T47" fmla="*/ 93 w 93"/>
              <a:gd name="T48" fmla="*/ 79 h 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3" h="79">
                <a:moveTo>
                  <a:pt x="89" y="47"/>
                </a:moveTo>
                <a:cubicBezTo>
                  <a:pt x="93" y="43"/>
                  <a:pt x="93" y="36"/>
                  <a:pt x="89" y="32"/>
                </a:cubicBezTo>
                <a:cubicBezTo>
                  <a:pt x="61" y="5"/>
                  <a:pt x="61" y="5"/>
                  <a:pt x="61" y="5"/>
                </a:cubicBezTo>
                <a:cubicBezTo>
                  <a:pt x="57" y="0"/>
                  <a:pt x="54" y="2"/>
                  <a:pt x="54" y="8"/>
                </a:cubicBezTo>
                <a:cubicBezTo>
                  <a:pt x="54" y="8"/>
                  <a:pt x="54" y="8"/>
                  <a:pt x="54" y="8"/>
                </a:cubicBezTo>
                <a:cubicBezTo>
                  <a:pt x="54" y="14"/>
                  <a:pt x="49" y="18"/>
                  <a:pt x="43" y="18"/>
                </a:cubicBezTo>
                <a:cubicBezTo>
                  <a:pt x="11" y="18"/>
                  <a:pt x="11" y="18"/>
                  <a:pt x="11" y="18"/>
                </a:cubicBezTo>
                <a:cubicBezTo>
                  <a:pt x="5" y="18"/>
                  <a:pt x="0" y="23"/>
                  <a:pt x="0" y="29"/>
                </a:cubicBezTo>
                <a:cubicBezTo>
                  <a:pt x="0" y="50"/>
                  <a:pt x="0" y="50"/>
                  <a:pt x="0" y="50"/>
                </a:cubicBezTo>
                <a:cubicBezTo>
                  <a:pt x="0" y="56"/>
                  <a:pt x="5" y="61"/>
                  <a:pt x="11" y="61"/>
                </a:cubicBezTo>
                <a:cubicBezTo>
                  <a:pt x="43" y="61"/>
                  <a:pt x="43" y="61"/>
                  <a:pt x="43" y="61"/>
                </a:cubicBezTo>
                <a:cubicBezTo>
                  <a:pt x="49" y="61"/>
                  <a:pt x="54" y="66"/>
                  <a:pt x="54" y="72"/>
                </a:cubicBezTo>
                <a:cubicBezTo>
                  <a:pt x="54" y="72"/>
                  <a:pt x="54" y="72"/>
                  <a:pt x="54" y="72"/>
                </a:cubicBezTo>
                <a:cubicBezTo>
                  <a:pt x="54" y="78"/>
                  <a:pt x="57" y="79"/>
                  <a:pt x="61" y="75"/>
                </a:cubicBezTo>
                <a:lnTo>
                  <a:pt x="89" y="47"/>
                </a:lnTo>
                <a:close/>
              </a:path>
            </a:pathLst>
          </a:custGeom>
          <a:solidFill>
            <a:srgbClr val="004BC8"/>
          </a:solidFill>
          <a:ln w="9525">
            <a:noFill/>
            <a:miter lim="800000"/>
          </a:ln>
        </p:spPr>
        <p:txBody>
          <a:bodyPr lIns="81631" tIns="40815" rIns="81631" bIns="40815" anchor="ctr"/>
          <a:lstStyle/>
          <a:p>
            <a:pPr algn="ctr"/>
            <a:r>
              <a:rPr lang="en-US" altLang="zh-CN" sz="1400" b="1">
                <a:solidFill>
                  <a:srgbClr val="FFFFFF"/>
                </a:solidFill>
                <a:latin typeface="楷体" panose="02010609060101010101" pitchFamily="49" charset="-122"/>
                <a:ea typeface="楷体" panose="02010609060101010101" pitchFamily="49" charset="-122"/>
              </a:rPr>
              <a:t>2013</a:t>
            </a:r>
            <a:endParaRPr lang="zh-CN" altLang="en-US" sz="1400" b="1">
              <a:solidFill>
                <a:srgbClr val="FFFFFF"/>
              </a:solidFill>
              <a:latin typeface="楷体" panose="02010609060101010101" pitchFamily="49" charset="-122"/>
              <a:ea typeface="楷体" panose="02010609060101010101" pitchFamily="49" charset="-122"/>
            </a:endParaRPr>
          </a:p>
        </p:txBody>
      </p:sp>
      <p:sp>
        <p:nvSpPr>
          <p:cNvPr id="509981" name="矩形 16"/>
          <p:cNvSpPr>
            <a:spLocks noChangeArrowheads="1"/>
          </p:cNvSpPr>
          <p:nvPr/>
        </p:nvSpPr>
        <p:spPr bwMode="auto">
          <a:xfrm>
            <a:off x="6019800" y="3349625"/>
            <a:ext cx="1152525" cy="728663"/>
          </a:xfrm>
          <a:prstGeom prst="rect">
            <a:avLst/>
          </a:prstGeom>
          <a:solidFill>
            <a:srgbClr val="00CCFF"/>
          </a:solidFill>
          <a:ln w="9525">
            <a:noFill/>
            <a:miter lim="800000"/>
          </a:ln>
        </p:spPr>
        <p:txBody>
          <a:bodyPr lIns="81631" tIns="40815" rIns="81631" bIns="40815">
            <a:spAutoFit/>
          </a:bodyPr>
          <a:lstStyle/>
          <a:p>
            <a:pPr algn="ctr"/>
            <a:r>
              <a:rPr lang="zh-CN" altLang="en-US" sz="1400" b="1">
                <a:solidFill>
                  <a:srgbClr val="EDEDED"/>
                </a:solidFill>
                <a:latin typeface="楷体" panose="02010609060101010101" pitchFamily="49" charset="-122"/>
                <a:ea typeface="楷体" panose="02010609060101010101" pitchFamily="49" charset="-122"/>
              </a:rPr>
              <a:t>应用技术大学联盟副理事长单位</a:t>
            </a:r>
            <a:endParaRPr lang="zh-CN" altLang="en-US" sz="1400" b="1">
              <a:solidFill>
                <a:srgbClr val="000000"/>
              </a:solidFill>
              <a:latin typeface="楷体" panose="02010609060101010101" pitchFamily="49" charset="-122"/>
              <a:ea typeface="楷体" panose="02010609060101010101" pitchFamily="49" charset="-122"/>
            </a:endParaRPr>
          </a:p>
        </p:txBody>
      </p:sp>
      <p:cxnSp>
        <p:nvCxnSpPr>
          <p:cNvPr id="509982" name="直接连接符 113"/>
          <p:cNvCxnSpPr>
            <a:cxnSpLocks noChangeShapeType="1"/>
          </p:cNvCxnSpPr>
          <p:nvPr/>
        </p:nvCxnSpPr>
        <p:spPr bwMode="auto">
          <a:xfrm flipV="1">
            <a:off x="8623300" y="2951163"/>
            <a:ext cx="0" cy="342900"/>
          </a:xfrm>
          <a:prstGeom prst="line">
            <a:avLst/>
          </a:prstGeom>
          <a:noFill/>
          <a:ln w="19050">
            <a:solidFill>
              <a:srgbClr val="004BC8"/>
            </a:solidFill>
            <a:round/>
            <a:headEnd type="oval" w="med" len="med"/>
          </a:ln>
        </p:spPr>
      </p:cxnSp>
      <p:sp>
        <p:nvSpPr>
          <p:cNvPr id="509983" name="Freeform 13"/>
          <p:cNvSpPr>
            <a:spLocks noChangeArrowheads="1"/>
          </p:cNvSpPr>
          <p:nvPr/>
        </p:nvSpPr>
        <p:spPr bwMode="auto">
          <a:xfrm>
            <a:off x="8139113" y="2749550"/>
            <a:ext cx="754062" cy="328613"/>
          </a:xfrm>
          <a:custGeom>
            <a:avLst/>
            <a:gdLst>
              <a:gd name="T0" fmla="*/ 0 w 93"/>
              <a:gd name="T1" fmla="*/ 0 h 79"/>
              <a:gd name="T2" fmla="*/ 0 w 93"/>
              <a:gd name="T3" fmla="*/ 0 h 79"/>
              <a:gd name="T4" fmla="*/ 0 w 93"/>
              <a:gd name="T5" fmla="*/ 0 h 79"/>
              <a:gd name="T6" fmla="*/ 0 w 93"/>
              <a:gd name="T7" fmla="*/ 0 h 79"/>
              <a:gd name="T8" fmla="*/ 0 w 93"/>
              <a:gd name="T9" fmla="*/ 0 h 79"/>
              <a:gd name="T10" fmla="*/ 0 w 93"/>
              <a:gd name="T11" fmla="*/ 0 h 79"/>
              <a:gd name="T12" fmla="*/ 0 w 93"/>
              <a:gd name="T13" fmla="*/ 0 h 79"/>
              <a:gd name="T14" fmla="*/ 0 w 93"/>
              <a:gd name="T15" fmla="*/ 0 h 79"/>
              <a:gd name="T16" fmla="*/ 0 w 93"/>
              <a:gd name="T17" fmla="*/ 0 h 79"/>
              <a:gd name="T18" fmla="*/ 0 w 93"/>
              <a:gd name="T19" fmla="*/ 0 h 79"/>
              <a:gd name="T20" fmla="*/ 0 w 93"/>
              <a:gd name="T21" fmla="*/ 0 h 79"/>
              <a:gd name="T22" fmla="*/ 0 w 93"/>
              <a:gd name="T23" fmla="*/ 0 h 79"/>
              <a:gd name="T24" fmla="*/ 0 w 93"/>
              <a:gd name="T25" fmla="*/ 0 h 79"/>
              <a:gd name="T26" fmla="*/ 0 w 93"/>
              <a:gd name="T27" fmla="*/ 0 h 79"/>
              <a:gd name="T28" fmla="*/ 0 w 93"/>
              <a:gd name="T29" fmla="*/ 0 h 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3"/>
              <a:gd name="T46" fmla="*/ 0 h 79"/>
              <a:gd name="T47" fmla="*/ 93 w 93"/>
              <a:gd name="T48" fmla="*/ 79 h 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3" h="79">
                <a:moveTo>
                  <a:pt x="89" y="47"/>
                </a:moveTo>
                <a:cubicBezTo>
                  <a:pt x="93" y="43"/>
                  <a:pt x="93" y="36"/>
                  <a:pt x="89" y="32"/>
                </a:cubicBezTo>
                <a:cubicBezTo>
                  <a:pt x="61" y="5"/>
                  <a:pt x="61" y="5"/>
                  <a:pt x="61" y="5"/>
                </a:cubicBezTo>
                <a:cubicBezTo>
                  <a:pt x="57" y="0"/>
                  <a:pt x="54" y="2"/>
                  <a:pt x="54" y="8"/>
                </a:cubicBezTo>
                <a:cubicBezTo>
                  <a:pt x="54" y="8"/>
                  <a:pt x="54" y="8"/>
                  <a:pt x="54" y="8"/>
                </a:cubicBezTo>
                <a:cubicBezTo>
                  <a:pt x="54" y="14"/>
                  <a:pt x="49" y="18"/>
                  <a:pt x="43" y="18"/>
                </a:cubicBezTo>
                <a:cubicBezTo>
                  <a:pt x="11" y="18"/>
                  <a:pt x="11" y="18"/>
                  <a:pt x="11" y="18"/>
                </a:cubicBezTo>
                <a:cubicBezTo>
                  <a:pt x="5" y="18"/>
                  <a:pt x="0" y="23"/>
                  <a:pt x="0" y="29"/>
                </a:cubicBezTo>
                <a:cubicBezTo>
                  <a:pt x="0" y="50"/>
                  <a:pt x="0" y="50"/>
                  <a:pt x="0" y="50"/>
                </a:cubicBezTo>
                <a:cubicBezTo>
                  <a:pt x="0" y="56"/>
                  <a:pt x="5" y="61"/>
                  <a:pt x="11" y="61"/>
                </a:cubicBezTo>
                <a:cubicBezTo>
                  <a:pt x="43" y="61"/>
                  <a:pt x="43" y="61"/>
                  <a:pt x="43" y="61"/>
                </a:cubicBezTo>
                <a:cubicBezTo>
                  <a:pt x="49" y="61"/>
                  <a:pt x="54" y="66"/>
                  <a:pt x="54" y="72"/>
                </a:cubicBezTo>
                <a:cubicBezTo>
                  <a:pt x="54" y="72"/>
                  <a:pt x="54" y="72"/>
                  <a:pt x="54" y="72"/>
                </a:cubicBezTo>
                <a:cubicBezTo>
                  <a:pt x="54" y="78"/>
                  <a:pt x="57" y="79"/>
                  <a:pt x="61" y="75"/>
                </a:cubicBezTo>
                <a:lnTo>
                  <a:pt x="89" y="47"/>
                </a:lnTo>
                <a:close/>
              </a:path>
            </a:pathLst>
          </a:custGeom>
          <a:solidFill>
            <a:srgbClr val="004BC8"/>
          </a:solidFill>
          <a:ln w="9525">
            <a:noFill/>
            <a:miter lim="800000"/>
          </a:ln>
        </p:spPr>
        <p:txBody>
          <a:bodyPr lIns="81631" tIns="40815" rIns="81631" bIns="40815" anchor="ctr"/>
          <a:lstStyle/>
          <a:p>
            <a:pPr algn="ctr"/>
            <a:r>
              <a:rPr lang="en-US" altLang="zh-CN" sz="1400" b="1">
                <a:solidFill>
                  <a:srgbClr val="FFFFFF"/>
                </a:solidFill>
                <a:latin typeface="楷体" panose="02010609060101010101" pitchFamily="49" charset="-122"/>
                <a:ea typeface="楷体" panose="02010609060101010101" pitchFamily="49" charset="-122"/>
              </a:rPr>
              <a:t>2016</a:t>
            </a:r>
            <a:endParaRPr lang="zh-CN" altLang="en-US" sz="1400" b="1">
              <a:solidFill>
                <a:srgbClr val="FFFFFF"/>
              </a:solidFill>
              <a:latin typeface="楷体" panose="02010609060101010101" pitchFamily="49" charset="-122"/>
              <a:ea typeface="楷体" panose="02010609060101010101" pitchFamily="49" charset="-122"/>
            </a:endParaRPr>
          </a:p>
        </p:txBody>
      </p:sp>
      <p:sp>
        <p:nvSpPr>
          <p:cNvPr id="509984" name="矩形 16"/>
          <p:cNvSpPr>
            <a:spLocks noChangeArrowheads="1"/>
          </p:cNvSpPr>
          <p:nvPr/>
        </p:nvSpPr>
        <p:spPr bwMode="auto">
          <a:xfrm>
            <a:off x="7451725" y="3348038"/>
            <a:ext cx="1657350" cy="728662"/>
          </a:xfrm>
          <a:prstGeom prst="rect">
            <a:avLst/>
          </a:prstGeom>
          <a:solidFill>
            <a:srgbClr val="00CCFF"/>
          </a:solidFill>
          <a:ln w="9525">
            <a:noFill/>
            <a:miter lim="800000"/>
          </a:ln>
        </p:spPr>
        <p:txBody>
          <a:bodyPr lIns="81631" tIns="40815" rIns="81631" bIns="40815">
            <a:spAutoFit/>
          </a:bodyPr>
          <a:lstStyle/>
          <a:p>
            <a:pPr algn="ctr"/>
            <a:r>
              <a:rPr lang="zh-CN" altLang="en-US" sz="1400" b="1">
                <a:solidFill>
                  <a:srgbClr val="EDEDED"/>
                </a:solidFill>
                <a:latin typeface="楷体" panose="02010609060101010101" pitchFamily="49" charset="-122"/>
                <a:ea typeface="楷体" panose="02010609060101010101" pitchFamily="49" charset="-122"/>
              </a:rPr>
              <a:t>全国地方高校卓越工程教育校企联盟副理事长单位</a:t>
            </a:r>
            <a:endParaRPr lang="zh-CN" altLang="en-US" sz="1400" b="1">
              <a:solidFill>
                <a:srgbClr val="000000"/>
              </a:solidFill>
              <a:latin typeface="楷体" panose="02010609060101010101" pitchFamily="49" charset="-122"/>
              <a:ea typeface="楷体" panose="02010609060101010101" pitchFamily="49" charset="-122"/>
            </a:endParaRPr>
          </a:p>
        </p:txBody>
      </p:sp>
      <p:sp>
        <p:nvSpPr>
          <p:cNvPr id="509985" name="Freeform 13"/>
          <p:cNvSpPr>
            <a:spLocks noChangeArrowheads="1"/>
          </p:cNvSpPr>
          <p:nvPr/>
        </p:nvSpPr>
        <p:spPr bwMode="auto">
          <a:xfrm>
            <a:off x="3168650" y="2730500"/>
            <a:ext cx="765175" cy="328613"/>
          </a:xfrm>
          <a:custGeom>
            <a:avLst/>
            <a:gdLst>
              <a:gd name="T0" fmla="*/ 0 w 93"/>
              <a:gd name="T1" fmla="*/ 0 h 79"/>
              <a:gd name="T2" fmla="*/ 0 w 93"/>
              <a:gd name="T3" fmla="*/ 0 h 79"/>
              <a:gd name="T4" fmla="*/ 0 w 93"/>
              <a:gd name="T5" fmla="*/ 0 h 79"/>
              <a:gd name="T6" fmla="*/ 0 w 93"/>
              <a:gd name="T7" fmla="*/ 0 h 79"/>
              <a:gd name="T8" fmla="*/ 0 w 93"/>
              <a:gd name="T9" fmla="*/ 0 h 79"/>
              <a:gd name="T10" fmla="*/ 0 w 93"/>
              <a:gd name="T11" fmla="*/ 0 h 79"/>
              <a:gd name="T12" fmla="*/ 0 w 93"/>
              <a:gd name="T13" fmla="*/ 0 h 79"/>
              <a:gd name="T14" fmla="*/ 0 w 93"/>
              <a:gd name="T15" fmla="*/ 0 h 79"/>
              <a:gd name="T16" fmla="*/ 0 w 93"/>
              <a:gd name="T17" fmla="*/ 0 h 79"/>
              <a:gd name="T18" fmla="*/ 0 w 93"/>
              <a:gd name="T19" fmla="*/ 0 h 79"/>
              <a:gd name="T20" fmla="*/ 0 w 93"/>
              <a:gd name="T21" fmla="*/ 0 h 79"/>
              <a:gd name="T22" fmla="*/ 0 w 93"/>
              <a:gd name="T23" fmla="*/ 0 h 79"/>
              <a:gd name="T24" fmla="*/ 0 w 93"/>
              <a:gd name="T25" fmla="*/ 0 h 79"/>
              <a:gd name="T26" fmla="*/ 0 w 93"/>
              <a:gd name="T27" fmla="*/ 0 h 79"/>
              <a:gd name="T28" fmla="*/ 0 w 93"/>
              <a:gd name="T29" fmla="*/ 0 h 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3"/>
              <a:gd name="T46" fmla="*/ 0 h 79"/>
              <a:gd name="T47" fmla="*/ 93 w 93"/>
              <a:gd name="T48" fmla="*/ 79 h 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3" h="79">
                <a:moveTo>
                  <a:pt x="89" y="47"/>
                </a:moveTo>
                <a:cubicBezTo>
                  <a:pt x="93" y="43"/>
                  <a:pt x="93" y="36"/>
                  <a:pt x="89" y="32"/>
                </a:cubicBezTo>
                <a:cubicBezTo>
                  <a:pt x="61" y="5"/>
                  <a:pt x="61" y="5"/>
                  <a:pt x="61" y="5"/>
                </a:cubicBezTo>
                <a:cubicBezTo>
                  <a:pt x="57" y="0"/>
                  <a:pt x="54" y="2"/>
                  <a:pt x="54" y="8"/>
                </a:cubicBezTo>
                <a:cubicBezTo>
                  <a:pt x="54" y="8"/>
                  <a:pt x="54" y="8"/>
                  <a:pt x="54" y="8"/>
                </a:cubicBezTo>
                <a:cubicBezTo>
                  <a:pt x="54" y="14"/>
                  <a:pt x="49" y="18"/>
                  <a:pt x="43" y="18"/>
                </a:cubicBezTo>
                <a:cubicBezTo>
                  <a:pt x="11" y="18"/>
                  <a:pt x="11" y="18"/>
                  <a:pt x="11" y="18"/>
                </a:cubicBezTo>
                <a:cubicBezTo>
                  <a:pt x="5" y="18"/>
                  <a:pt x="0" y="23"/>
                  <a:pt x="0" y="29"/>
                </a:cubicBezTo>
                <a:cubicBezTo>
                  <a:pt x="0" y="50"/>
                  <a:pt x="0" y="50"/>
                  <a:pt x="0" y="50"/>
                </a:cubicBezTo>
                <a:cubicBezTo>
                  <a:pt x="0" y="56"/>
                  <a:pt x="5" y="61"/>
                  <a:pt x="11" y="61"/>
                </a:cubicBezTo>
                <a:cubicBezTo>
                  <a:pt x="43" y="61"/>
                  <a:pt x="43" y="61"/>
                  <a:pt x="43" y="61"/>
                </a:cubicBezTo>
                <a:cubicBezTo>
                  <a:pt x="49" y="61"/>
                  <a:pt x="54" y="66"/>
                  <a:pt x="54" y="72"/>
                </a:cubicBezTo>
                <a:cubicBezTo>
                  <a:pt x="54" y="72"/>
                  <a:pt x="54" y="72"/>
                  <a:pt x="54" y="72"/>
                </a:cubicBezTo>
                <a:cubicBezTo>
                  <a:pt x="54" y="78"/>
                  <a:pt x="57" y="79"/>
                  <a:pt x="61" y="75"/>
                </a:cubicBezTo>
                <a:lnTo>
                  <a:pt x="89" y="47"/>
                </a:lnTo>
                <a:close/>
              </a:path>
            </a:pathLst>
          </a:custGeom>
          <a:solidFill>
            <a:srgbClr val="004BC8"/>
          </a:solidFill>
          <a:ln w="9525">
            <a:noFill/>
            <a:miter lim="800000"/>
          </a:ln>
        </p:spPr>
        <p:txBody>
          <a:bodyPr lIns="81631" tIns="40815" rIns="81631" bIns="40815" anchor="ctr"/>
          <a:lstStyle/>
          <a:p>
            <a:pPr algn="ctr"/>
            <a:r>
              <a:rPr lang="en-US" altLang="zh-CN" sz="1400" b="1">
                <a:solidFill>
                  <a:srgbClr val="FFFFFF"/>
                </a:solidFill>
                <a:latin typeface="楷体" panose="02010609060101010101" pitchFamily="49" charset="-122"/>
                <a:ea typeface="楷体" panose="02010609060101010101" pitchFamily="49" charset="-122"/>
              </a:rPr>
              <a:t>1994</a:t>
            </a:r>
            <a:endParaRPr lang="zh-CN" altLang="en-US" sz="1400" b="1">
              <a:solidFill>
                <a:srgbClr val="FFFFFF"/>
              </a:solidFill>
              <a:latin typeface="楷体" panose="02010609060101010101" pitchFamily="49" charset="-122"/>
              <a:ea typeface="楷体" panose="02010609060101010101" pitchFamily="49" charset="-122"/>
            </a:endParaRPr>
          </a:p>
        </p:txBody>
      </p:sp>
      <p:sp>
        <p:nvSpPr>
          <p:cNvPr id="42" name="矩形 41"/>
          <p:cNvSpPr/>
          <p:nvPr/>
        </p:nvSpPr>
        <p:spPr>
          <a:xfrm rot="10800000">
            <a:off x="0" y="4778375"/>
            <a:ext cx="9144000" cy="358775"/>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3" name="矩形 42"/>
          <p:cNvSpPr/>
          <p:nvPr/>
        </p:nvSpPr>
        <p:spPr>
          <a:xfrm>
            <a:off x="0" y="-14288"/>
            <a:ext cx="9144000" cy="790576"/>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44" name="直接连接符 43"/>
          <p:cNvCxnSpPr/>
          <p:nvPr/>
        </p:nvCxnSpPr>
        <p:spPr>
          <a:xfrm>
            <a:off x="0" y="787400"/>
            <a:ext cx="9144000" cy="1588"/>
          </a:xfrm>
          <a:prstGeom prst="line">
            <a:avLst/>
          </a:prstGeom>
          <a:noFill/>
          <a:ln w="9525" cap="flat" cmpd="sng" algn="ctr">
            <a:solidFill>
              <a:srgbClr val="8064A2"/>
            </a:solidFill>
            <a:prstDash val="solid"/>
          </a:ln>
          <a:effectLst/>
        </p:spPr>
        <p:style>
          <a:lnRef idx="1">
            <a:schemeClr val="accent4"/>
          </a:lnRef>
          <a:fillRef idx="0">
            <a:schemeClr val="accent4"/>
          </a:fillRef>
          <a:effectRef idx="0">
            <a:schemeClr val="accent4"/>
          </a:effectRef>
          <a:fontRef idx="minor">
            <a:schemeClr val="tx1"/>
          </a:fontRef>
        </p:style>
      </p:cxnSp>
      <p:pic>
        <p:nvPicPr>
          <p:cNvPr id="509991" name="Picture 1" descr="G:\加字母logo.png"/>
          <p:cNvPicPr>
            <a:picLocks noChangeAspect="1" noChangeArrowheads="1"/>
          </p:cNvPicPr>
          <p:nvPr/>
        </p:nvPicPr>
        <p:blipFill>
          <a:blip r:embed="rId7"/>
          <a:srcRect/>
          <a:stretch>
            <a:fillRect/>
          </a:stretch>
        </p:blipFill>
        <p:spPr bwMode="auto">
          <a:xfrm>
            <a:off x="179388" y="180975"/>
            <a:ext cx="647700" cy="5207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6350"/>
            <a:ext cx="9144000" cy="788988"/>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rot="10800000">
            <a:off x="0" y="4772025"/>
            <a:ext cx="9144000" cy="357188"/>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8" name="直接连接符 7"/>
          <p:cNvCxnSpPr/>
          <p:nvPr/>
        </p:nvCxnSpPr>
        <p:spPr>
          <a:xfrm>
            <a:off x="0" y="793750"/>
            <a:ext cx="9144000" cy="1588"/>
          </a:xfrm>
          <a:prstGeom prst="line">
            <a:avLst/>
          </a:prstGeom>
        </p:spPr>
        <p:style>
          <a:lnRef idx="1">
            <a:schemeClr val="accent4"/>
          </a:lnRef>
          <a:fillRef idx="0">
            <a:schemeClr val="accent4"/>
          </a:fillRef>
          <a:effectRef idx="0">
            <a:schemeClr val="accent4"/>
          </a:effectRef>
          <a:fontRef idx="minor">
            <a:schemeClr val="tx1"/>
          </a:fontRef>
        </p:style>
      </p:cxnSp>
      <p:pic>
        <p:nvPicPr>
          <p:cNvPr id="455685" name="Picture 1" descr="G:\加字母logo.png"/>
          <p:cNvPicPr>
            <a:picLocks noChangeAspect="1" noChangeArrowheads="1"/>
          </p:cNvPicPr>
          <p:nvPr/>
        </p:nvPicPr>
        <p:blipFill>
          <a:blip r:embed="rId1"/>
          <a:srcRect/>
          <a:stretch>
            <a:fillRect/>
          </a:stretch>
        </p:blipFill>
        <p:spPr bwMode="auto">
          <a:xfrm>
            <a:off x="179388" y="180975"/>
            <a:ext cx="647700" cy="520700"/>
          </a:xfrm>
          <a:prstGeom prst="rect">
            <a:avLst/>
          </a:prstGeom>
          <a:noFill/>
          <a:ln w="9525">
            <a:noFill/>
            <a:miter lim="800000"/>
            <a:headEnd/>
            <a:tailEnd/>
          </a:ln>
        </p:spPr>
      </p:pic>
      <p:sp>
        <p:nvSpPr>
          <p:cNvPr id="455687" name="矩形 12"/>
          <p:cNvSpPr>
            <a:spLocks noChangeArrowheads="1"/>
          </p:cNvSpPr>
          <p:nvPr/>
        </p:nvSpPr>
        <p:spPr bwMode="auto">
          <a:xfrm>
            <a:off x="2555875" y="1276350"/>
            <a:ext cx="6351588" cy="338138"/>
          </a:xfrm>
          <a:prstGeom prst="rect">
            <a:avLst/>
          </a:prstGeom>
          <a:noFill/>
          <a:ln w="9525">
            <a:noFill/>
            <a:miter lim="800000"/>
          </a:ln>
        </p:spPr>
        <p:txBody>
          <a:bodyPr>
            <a:spAutoFit/>
          </a:bodyPr>
          <a:lstStyle/>
          <a:p>
            <a:pPr algn="ctr"/>
            <a:r>
              <a:rPr lang="zh-CN" altLang="en-US" sz="1600" b="1">
                <a:solidFill>
                  <a:srgbClr val="FF0000"/>
                </a:solidFill>
                <a:latin typeface="华文中宋"/>
                <a:ea typeface="华文中宋"/>
                <a:cs typeface="华文中宋"/>
              </a:rPr>
              <a:t>视野、理念、定位、需求、结构、模式、课程、实践、资源、保障</a:t>
            </a:r>
            <a:endParaRPr lang="zh-CN" altLang="en-US" sz="1600" b="1">
              <a:solidFill>
                <a:srgbClr val="FF0000"/>
              </a:solidFill>
              <a:latin typeface="华文中宋"/>
              <a:ea typeface="华文中宋"/>
              <a:cs typeface="华文中宋"/>
            </a:endParaRPr>
          </a:p>
        </p:txBody>
      </p:sp>
      <p:sp>
        <p:nvSpPr>
          <p:cNvPr id="14" name="标题 1"/>
          <p:cNvSpPr txBox="1"/>
          <p:nvPr/>
        </p:nvSpPr>
        <p:spPr>
          <a:xfrm>
            <a:off x="120650" y="879475"/>
            <a:ext cx="1679575" cy="479425"/>
          </a:xfrm>
          <a:prstGeom prst="rect">
            <a:avLst/>
          </a:prstGeom>
        </p:spPr>
        <p:txBody>
          <a:bodyPr lIns="68580" tIns="34290" rIns="68580" bIns="34290" anchor="ctr">
            <a:normAutofit fontScale="67500" lnSpcReduction="20000"/>
          </a:bodyPr>
          <a:lstStyle/>
          <a:p>
            <a:pP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卓越工程师教育培养计划</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sp>
        <p:nvSpPr>
          <p:cNvPr id="15" name="矩形 14"/>
          <p:cNvSpPr/>
          <p:nvPr/>
        </p:nvSpPr>
        <p:spPr>
          <a:xfrm>
            <a:off x="0" y="842963"/>
            <a:ext cx="1857375" cy="59531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55690" name="标题 1"/>
          <p:cNvSpPr txBox="1">
            <a:spLocks noChangeArrowheads="1"/>
          </p:cNvSpPr>
          <p:nvPr/>
        </p:nvSpPr>
        <p:spPr bwMode="auto">
          <a:xfrm>
            <a:off x="0" y="915988"/>
            <a:ext cx="1857375" cy="477837"/>
          </a:xfrm>
          <a:prstGeom prst="rect">
            <a:avLst/>
          </a:prstGeom>
          <a:noFill/>
          <a:ln w="9525">
            <a:noFill/>
            <a:miter lim="800000"/>
          </a:ln>
        </p:spPr>
        <p:txBody>
          <a:bodyPr lIns="68580" tIns="34290" rIns="68580" bIns="34290" anchor="ctr"/>
          <a:lstStyle/>
          <a:p>
            <a:pPr algn="ctr"/>
            <a:r>
              <a:rPr lang="zh-CN" altLang="en-US" sz="2100" b="1">
                <a:solidFill>
                  <a:schemeClr val="bg1"/>
                </a:solidFill>
                <a:latin typeface="华文中宋"/>
                <a:ea typeface="华文中宋"/>
                <a:cs typeface="华文中宋"/>
              </a:rPr>
              <a:t>新工科建设</a:t>
            </a:r>
            <a:endParaRPr lang="zh-CN" altLang="en-US" sz="2100" b="1">
              <a:solidFill>
                <a:schemeClr val="bg1"/>
              </a:solidFill>
              <a:latin typeface="华文中宋"/>
              <a:ea typeface="华文中宋"/>
              <a:cs typeface="华文中宋"/>
            </a:endParaRPr>
          </a:p>
        </p:txBody>
      </p:sp>
      <p:sp>
        <p:nvSpPr>
          <p:cNvPr id="17" name="TextBox 16"/>
          <p:cNvSpPr txBox="1"/>
          <p:nvPr/>
        </p:nvSpPr>
        <p:spPr>
          <a:xfrm>
            <a:off x="3635375" y="1851025"/>
            <a:ext cx="5257800" cy="2032000"/>
          </a:xfrm>
          <a:prstGeom prst="rect">
            <a:avLst/>
          </a:prstGeom>
          <a:noFill/>
          <a:ln w="12700" cap="flat">
            <a:noFill/>
            <a:miter lim="400000"/>
          </a:ln>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fontAlgn="auto" latinLnBrk="1" hangingPunct="0">
              <a:lnSpc>
                <a:spcPct val="150000"/>
              </a:lnSpc>
              <a:spcBef>
                <a:spcPts val="0"/>
              </a:spcBef>
              <a:spcAft>
                <a:spcPts val="0"/>
              </a:spcAft>
              <a:buClr>
                <a:srgbClr val="FF0000"/>
              </a:buClr>
              <a:buFont typeface="Wingdings" panose="05000000000000000000" pitchFamily="2" charset="2"/>
              <a:buChar char="l"/>
              <a:defRPr/>
            </a:pPr>
            <a:r>
              <a:rPr lang="zh-CN" altLang="en-US" sz="1200" b="1" dirty="0">
                <a:solidFill>
                  <a:srgbClr val="000066"/>
                </a:solidFill>
                <a:latin typeface="华文中宋" panose="02010600040101010101" pitchFamily="2" charset="-122"/>
                <a:ea typeface="华文中宋" panose="02010600040101010101" pitchFamily="2" charset="-122"/>
              </a:rPr>
              <a:t>强化应用型大学定位，主动对接经济社会发展需求与企业技术创新要求</a:t>
            </a:r>
            <a:endParaRPr lang="en-US" altLang="zh-CN" sz="1200" b="1" dirty="0">
              <a:solidFill>
                <a:srgbClr val="000066"/>
              </a:solidFill>
              <a:latin typeface="华文中宋" panose="02010600040101010101" pitchFamily="2" charset="-122"/>
              <a:ea typeface="华文中宋" panose="02010600040101010101" pitchFamily="2" charset="-122"/>
            </a:endParaRPr>
          </a:p>
          <a:p>
            <a:pPr fontAlgn="auto" latinLnBrk="1" hangingPunct="0">
              <a:lnSpc>
                <a:spcPct val="150000"/>
              </a:lnSpc>
              <a:spcBef>
                <a:spcPts val="0"/>
              </a:spcBef>
              <a:spcAft>
                <a:spcPts val="0"/>
              </a:spcAft>
              <a:buClr>
                <a:srgbClr val="FF0000"/>
              </a:buClr>
              <a:buFont typeface="Wingdings" panose="05000000000000000000" pitchFamily="2" charset="2"/>
              <a:buChar char="l"/>
              <a:defRPr/>
            </a:pPr>
            <a:r>
              <a:rPr lang="zh-CN" altLang="en-US" sz="1200" b="1" dirty="0">
                <a:solidFill>
                  <a:srgbClr val="000066"/>
                </a:solidFill>
                <a:latin typeface="华文中宋" panose="02010600040101010101" pitchFamily="2" charset="-122"/>
                <a:ea typeface="华文中宋" panose="02010600040101010101" pitchFamily="2" charset="-122"/>
              </a:rPr>
              <a:t>创新大学组织模式，整合资源发力新工科</a:t>
            </a:r>
            <a:endParaRPr lang="en-US" altLang="zh-CN" sz="1200" b="1" dirty="0">
              <a:solidFill>
                <a:srgbClr val="000066"/>
              </a:solidFill>
              <a:latin typeface="华文中宋" panose="02010600040101010101" pitchFamily="2" charset="-122"/>
              <a:ea typeface="华文中宋" panose="02010600040101010101" pitchFamily="2" charset="-122"/>
            </a:endParaRPr>
          </a:p>
          <a:p>
            <a:pPr fontAlgn="auto" latinLnBrk="1" hangingPunct="0">
              <a:lnSpc>
                <a:spcPct val="150000"/>
              </a:lnSpc>
              <a:spcBef>
                <a:spcPts val="0"/>
              </a:spcBef>
              <a:spcAft>
                <a:spcPts val="0"/>
              </a:spcAft>
              <a:buClr>
                <a:srgbClr val="FF0000"/>
              </a:buClr>
              <a:buFont typeface="Wingdings" panose="05000000000000000000" pitchFamily="2" charset="2"/>
              <a:buChar char="l"/>
              <a:defRPr/>
            </a:pPr>
            <a:r>
              <a:rPr lang="zh-CN" altLang="en-US" sz="1200" b="1" dirty="0">
                <a:solidFill>
                  <a:srgbClr val="000066"/>
                </a:solidFill>
                <a:latin typeface="华文中宋" panose="02010600040101010101" pitchFamily="2" charset="-122"/>
                <a:ea typeface="华文中宋" panose="02010600040101010101" pitchFamily="2" charset="-122"/>
              </a:rPr>
              <a:t>完善多主体的协同育人机制，共筑工程教育的共同体</a:t>
            </a:r>
            <a:endParaRPr lang="en-US" altLang="zh-CN" sz="1200" b="1" dirty="0">
              <a:solidFill>
                <a:srgbClr val="000066"/>
              </a:solidFill>
              <a:latin typeface="华文中宋" panose="02010600040101010101" pitchFamily="2" charset="-122"/>
              <a:ea typeface="华文中宋" panose="02010600040101010101" pitchFamily="2" charset="-122"/>
            </a:endParaRPr>
          </a:p>
          <a:p>
            <a:pPr fontAlgn="auto" latinLnBrk="1" hangingPunct="0">
              <a:lnSpc>
                <a:spcPct val="150000"/>
              </a:lnSpc>
              <a:spcBef>
                <a:spcPts val="0"/>
              </a:spcBef>
              <a:spcAft>
                <a:spcPts val="0"/>
              </a:spcAft>
              <a:buClr>
                <a:srgbClr val="FF0000"/>
              </a:buClr>
              <a:buFont typeface="Wingdings" panose="05000000000000000000" pitchFamily="2" charset="2"/>
              <a:buChar char="l"/>
              <a:defRPr/>
            </a:pPr>
            <a:r>
              <a:rPr lang="zh-CN" altLang="en-US" sz="1200" b="1" dirty="0">
                <a:solidFill>
                  <a:srgbClr val="000066"/>
                </a:solidFill>
                <a:latin typeface="华文中宋" panose="02010600040101010101" pitchFamily="2" charset="-122"/>
                <a:ea typeface="华文中宋" panose="02010600040101010101" pitchFamily="2" charset="-122"/>
              </a:rPr>
              <a:t>紧密对接产业链与创新链，优化学科专业结构与课程体系</a:t>
            </a:r>
            <a:endParaRPr lang="en-US" altLang="zh-CN" sz="1200" b="1" dirty="0">
              <a:solidFill>
                <a:srgbClr val="000066"/>
              </a:solidFill>
              <a:latin typeface="华文中宋" panose="02010600040101010101" pitchFamily="2" charset="-122"/>
              <a:ea typeface="华文中宋" panose="02010600040101010101" pitchFamily="2" charset="-122"/>
            </a:endParaRPr>
          </a:p>
          <a:p>
            <a:pPr fontAlgn="auto" latinLnBrk="1" hangingPunct="0">
              <a:lnSpc>
                <a:spcPct val="150000"/>
              </a:lnSpc>
              <a:spcBef>
                <a:spcPts val="0"/>
              </a:spcBef>
              <a:spcAft>
                <a:spcPts val="0"/>
              </a:spcAft>
              <a:buClr>
                <a:srgbClr val="FF0000"/>
              </a:buClr>
              <a:buFont typeface="Wingdings" panose="05000000000000000000" pitchFamily="2" charset="2"/>
              <a:buChar char="l"/>
              <a:defRPr/>
            </a:pPr>
            <a:r>
              <a:rPr lang="zh-CN" altLang="en-US" sz="1200" b="1" dirty="0">
                <a:solidFill>
                  <a:srgbClr val="000066"/>
                </a:solidFill>
                <a:latin typeface="华文中宋" panose="02010600040101010101" pitchFamily="2" charset="-122"/>
                <a:ea typeface="华文中宋" panose="02010600040101010101" pitchFamily="2" charset="-122"/>
              </a:rPr>
              <a:t>认同“以学生为中心”的理念，改革工程教育教学模式</a:t>
            </a:r>
            <a:endParaRPr lang="en-US" altLang="zh-CN" sz="1200" b="1" dirty="0">
              <a:solidFill>
                <a:srgbClr val="000066"/>
              </a:solidFill>
              <a:latin typeface="华文中宋" panose="02010600040101010101" pitchFamily="2" charset="-122"/>
              <a:ea typeface="华文中宋" panose="02010600040101010101" pitchFamily="2" charset="-122"/>
            </a:endParaRPr>
          </a:p>
          <a:p>
            <a:pPr fontAlgn="auto" latinLnBrk="1" hangingPunct="0">
              <a:lnSpc>
                <a:spcPct val="150000"/>
              </a:lnSpc>
              <a:spcBef>
                <a:spcPts val="0"/>
              </a:spcBef>
              <a:spcAft>
                <a:spcPts val="0"/>
              </a:spcAft>
              <a:buClr>
                <a:srgbClr val="FF0000"/>
              </a:buClr>
              <a:buFont typeface="Wingdings" panose="05000000000000000000" pitchFamily="2" charset="2"/>
              <a:buChar char="l"/>
              <a:defRPr/>
            </a:pPr>
            <a:r>
              <a:rPr lang="zh-CN" altLang="en-US" sz="1200" b="1" dirty="0">
                <a:solidFill>
                  <a:srgbClr val="000066"/>
                </a:solidFill>
                <a:latin typeface="华文中宋" panose="02010600040101010101" pitchFamily="2" charset="-122"/>
                <a:ea typeface="华文中宋" panose="02010600040101010101" pitchFamily="2" charset="-122"/>
              </a:rPr>
              <a:t>改革人才发展的体制机制，建设一支高水平的工程教育师资队伍</a:t>
            </a:r>
            <a:endParaRPr lang="en-US" altLang="zh-CN" sz="1200" b="1" dirty="0">
              <a:solidFill>
                <a:srgbClr val="000066"/>
              </a:solidFill>
              <a:latin typeface="华文中宋" panose="02010600040101010101" pitchFamily="2" charset="-122"/>
              <a:ea typeface="华文中宋" panose="02010600040101010101" pitchFamily="2" charset="-122"/>
            </a:endParaRPr>
          </a:p>
          <a:p>
            <a:pPr fontAlgn="auto" latinLnBrk="1" hangingPunct="0">
              <a:lnSpc>
                <a:spcPct val="150000"/>
              </a:lnSpc>
              <a:spcBef>
                <a:spcPts val="0"/>
              </a:spcBef>
              <a:spcAft>
                <a:spcPts val="0"/>
              </a:spcAft>
              <a:buClr>
                <a:srgbClr val="FF0000"/>
              </a:buClr>
              <a:buFont typeface="Wingdings" panose="05000000000000000000" pitchFamily="2" charset="2"/>
              <a:buChar char="l"/>
              <a:defRPr/>
            </a:pPr>
            <a:r>
              <a:rPr lang="zh-CN" altLang="en-US" sz="1200" b="1" dirty="0">
                <a:solidFill>
                  <a:srgbClr val="000066"/>
                </a:solidFill>
                <a:latin typeface="华文中宋" panose="02010600040101010101" pitchFamily="2" charset="-122"/>
                <a:ea typeface="华文中宋" panose="02010600040101010101" pitchFamily="2" charset="-122"/>
              </a:rPr>
              <a:t>建立健全质量保障体系，提升新工科人才的培养能力</a:t>
            </a:r>
            <a:endParaRPr lang="en-US" altLang="zh-CN" sz="1200" b="1" dirty="0">
              <a:solidFill>
                <a:srgbClr val="000066"/>
              </a:solidFill>
              <a:latin typeface="华文中宋" panose="02010600040101010101" pitchFamily="2" charset="-122"/>
              <a:ea typeface="华文中宋" panose="02010600040101010101" pitchFamily="2" charset="-122"/>
            </a:endParaRPr>
          </a:p>
        </p:txBody>
      </p:sp>
      <p:sp>
        <p:nvSpPr>
          <p:cNvPr id="18" name="标题 1"/>
          <p:cNvSpPr txBox="1"/>
          <p:nvPr/>
        </p:nvSpPr>
        <p:spPr>
          <a:xfrm>
            <a:off x="250825" y="3867150"/>
            <a:ext cx="3384550" cy="792163"/>
          </a:xfrm>
          <a:prstGeom prst="rect">
            <a:avLst/>
          </a:prstGeom>
        </p:spPr>
        <p:txBody>
          <a:bodyPr anchor="ctr"/>
          <a:lstStyle/>
          <a:p>
            <a:pPr fontAlgn="auto">
              <a:spcAft>
                <a:spcPts val="0"/>
              </a:spcAft>
              <a:defRPr/>
            </a:pPr>
            <a:r>
              <a:rPr lang="en-US" altLang="zh-CN" sz="1200" b="1" dirty="0">
                <a:solidFill>
                  <a:srgbClr val="000066"/>
                </a:solidFill>
                <a:latin typeface="华文中宋" panose="02010600040101010101" pitchFamily="2" charset="-122"/>
                <a:ea typeface="华文中宋" panose="02010600040101010101" pitchFamily="2" charset="-122"/>
                <a:cs typeface="+mj-cs"/>
              </a:rPr>
              <a:t>2017</a:t>
            </a:r>
            <a:r>
              <a:rPr lang="zh-CN" altLang="en-US" sz="1200" b="1" dirty="0">
                <a:solidFill>
                  <a:srgbClr val="000066"/>
                </a:solidFill>
                <a:latin typeface="华文中宋" panose="02010600040101010101" pitchFamily="2" charset="-122"/>
                <a:ea typeface="华文中宋" panose="02010600040101010101" pitchFamily="2" charset="-122"/>
                <a:cs typeface="+mj-cs"/>
              </a:rPr>
              <a:t>年</a:t>
            </a:r>
            <a:r>
              <a:rPr lang="en-US" altLang="zh-CN" sz="1200" b="1" dirty="0">
                <a:solidFill>
                  <a:srgbClr val="000066"/>
                </a:solidFill>
                <a:latin typeface="华文中宋" panose="02010600040101010101" pitchFamily="2" charset="-122"/>
                <a:ea typeface="华文中宋" panose="02010600040101010101" pitchFamily="2" charset="-122"/>
                <a:cs typeface="+mj-cs"/>
              </a:rPr>
              <a:t>5</a:t>
            </a:r>
            <a:r>
              <a:rPr lang="zh-CN" altLang="en-US" sz="1200" b="1" dirty="0">
                <a:solidFill>
                  <a:srgbClr val="000066"/>
                </a:solidFill>
                <a:latin typeface="华文中宋" panose="02010600040101010101" pitchFamily="2" charset="-122"/>
                <a:ea typeface="华文中宋" panose="02010600040101010101" pitchFamily="2" charset="-122"/>
                <a:cs typeface="+mj-cs"/>
              </a:rPr>
              <a:t>月</a:t>
            </a:r>
            <a:r>
              <a:rPr lang="en-US" altLang="zh-CN" sz="1200" b="1" dirty="0">
                <a:solidFill>
                  <a:srgbClr val="000066"/>
                </a:solidFill>
                <a:latin typeface="华文中宋" panose="02010600040101010101" pitchFamily="2" charset="-122"/>
                <a:ea typeface="华文中宋" panose="02010600040101010101" pitchFamily="2" charset="-122"/>
                <a:cs typeface="+mj-cs"/>
              </a:rPr>
              <a:t>11</a:t>
            </a:r>
            <a:r>
              <a:rPr lang="zh-CN" altLang="en-US" sz="1200" b="1" dirty="0">
                <a:solidFill>
                  <a:srgbClr val="000066"/>
                </a:solidFill>
                <a:latin typeface="华文中宋" panose="02010600040101010101" pitchFamily="2" charset="-122"/>
                <a:ea typeface="华文中宋" panose="02010600040101010101" pitchFamily="2" charset="-122"/>
                <a:cs typeface="+mj-cs"/>
              </a:rPr>
              <a:t>日：全国地方高校卓越教育校企合作联盟</a:t>
            </a:r>
            <a:r>
              <a:rPr lang="en-US" altLang="zh-CN" sz="1200" b="1" dirty="0">
                <a:solidFill>
                  <a:srgbClr val="000066"/>
                </a:solidFill>
                <a:latin typeface="华文中宋" panose="02010600040101010101" pitchFamily="2" charset="-122"/>
                <a:ea typeface="华文中宋" panose="02010600040101010101" pitchFamily="2" charset="-122"/>
                <a:cs typeface="+mj-cs"/>
              </a:rPr>
              <a:t>100</a:t>
            </a:r>
            <a:r>
              <a:rPr lang="zh-CN" altLang="en-US" sz="1200" b="1" dirty="0">
                <a:solidFill>
                  <a:srgbClr val="000066"/>
                </a:solidFill>
                <a:latin typeface="华文中宋" panose="02010600040101010101" pitchFamily="2" charset="-122"/>
                <a:ea typeface="华文中宋" panose="02010600040101010101" pitchFamily="2" charset="-122"/>
                <a:cs typeface="+mj-cs"/>
              </a:rPr>
              <a:t>余所高校汇聚湖南工程学院参加“全国地方高校新工科发展高峰论坛”</a:t>
            </a:r>
            <a:endParaRPr lang="zh-CN" altLang="en-US" sz="1200" b="1" dirty="0">
              <a:solidFill>
                <a:srgbClr val="000066"/>
              </a:solidFill>
              <a:latin typeface="华文中宋" panose="02010600040101010101" pitchFamily="2" charset="-122"/>
              <a:ea typeface="华文中宋" panose="02010600040101010101" pitchFamily="2" charset="-122"/>
              <a:cs typeface="+mj-cs"/>
            </a:endParaRPr>
          </a:p>
        </p:txBody>
      </p:sp>
      <p:pic>
        <p:nvPicPr>
          <p:cNvPr id="455693" name="Picture 2" descr="D:\360安全浏览器下载\1494560226629018079.jpg"/>
          <p:cNvPicPr>
            <a:picLocks noChangeAspect="1" noChangeArrowheads="1"/>
          </p:cNvPicPr>
          <p:nvPr/>
        </p:nvPicPr>
        <p:blipFill>
          <a:blip r:embed="rId2"/>
          <a:srcRect/>
          <a:stretch>
            <a:fillRect/>
          </a:stretch>
        </p:blipFill>
        <p:spPr bwMode="auto">
          <a:xfrm>
            <a:off x="611188" y="1851025"/>
            <a:ext cx="2857500" cy="1938338"/>
          </a:xfrm>
          <a:prstGeom prst="rect">
            <a:avLst/>
          </a:prstGeom>
          <a:noFill/>
          <a:ln w="9525">
            <a:noFill/>
            <a:miter lim="800000"/>
            <a:headEnd/>
            <a:tailEnd/>
          </a:ln>
        </p:spPr>
      </p:pic>
      <p:sp>
        <p:nvSpPr>
          <p:cNvPr id="2" name="标题 1"/>
          <p:cNvSpPr txBox="1"/>
          <p:nvPr/>
        </p:nvSpPr>
        <p:spPr>
          <a:xfrm>
            <a:off x="4725035" y="3867150"/>
            <a:ext cx="3384550" cy="792163"/>
          </a:xfrm>
          <a:prstGeom prst="rect">
            <a:avLst/>
          </a:prstGeom>
        </p:spPr>
        <p:txBody>
          <a:bodyPr anchor="ctr"/>
          <a:p>
            <a:pPr fontAlgn="auto">
              <a:spcAft>
                <a:spcPts val="0"/>
              </a:spcAft>
              <a:defRPr/>
            </a:pPr>
            <a:r>
              <a:rPr lang="zh-CN" altLang="en-US" sz="1200" b="1" dirty="0">
                <a:solidFill>
                  <a:srgbClr val="000066"/>
                </a:solidFill>
                <a:latin typeface="华文中宋" panose="02010600040101010101" pitchFamily="2" charset="-122"/>
                <a:ea typeface="华文中宋" panose="02010600040101010101" pitchFamily="2" charset="-122"/>
                <a:cs typeface="+mj-cs"/>
              </a:rPr>
              <a:t>全国地方高校卓越教育校企合作联盟承担着地方工科院校</a:t>
            </a:r>
            <a:r>
              <a:rPr lang="en-US" altLang="zh-CN" sz="1200" b="1" dirty="0">
                <a:solidFill>
                  <a:srgbClr val="000066"/>
                </a:solidFill>
                <a:latin typeface="华文中宋" panose="02010600040101010101" pitchFamily="2" charset="-122"/>
                <a:ea typeface="华文中宋" panose="02010600040101010101" pitchFamily="2" charset="-122"/>
                <a:cs typeface="+mj-cs"/>
              </a:rPr>
              <a:t>“</a:t>
            </a:r>
            <a:r>
              <a:rPr lang="zh-CN" altLang="en-US" sz="1200" b="1" dirty="0">
                <a:solidFill>
                  <a:srgbClr val="000066"/>
                </a:solidFill>
                <a:latin typeface="华文中宋" panose="02010600040101010101" pitchFamily="2" charset="-122"/>
                <a:ea typeface="华文中宋" panose="02010600040101010101" pitchFamily="2" charset="-122"/>
                <a:cs typeface="+mj-cs"/>
              </a:rPr>
              <a:t>新工科</a:t>
            </a:r>
            <a:r>
              <a:rPr lang="en-US" altLang="zh-CN" sz="1200" b="1" dirty="0">
                <a:solidFill>
                  <a:srgbClr val="000066"/>
                </a:solidFill>
                <a:latin typeface="华文中宋" panose="02010600040101010101" pitchFamily="2" charset="-122"/>
                <a:ea typeface="华文中宋" panose="02010600040101010101" pitchFamily="2" charset="-122"/>
                <a:cs typeface="+mj-cs"/>
              </a:rPr>
              <a:t>”</a:t>
            </a:r>
            <a:r>
              <a:rPr lang="zh-CN" altLang="en-US" sz="1200" b="1" dirty="0">
                <a:solidFill>
                  <a:srgbClr val="000066"/>
                </a:solidFill>
                <a:latin typeface="华文中宋" panose="02010600040101010101" pitchFamily="2" charset="-122"/>
                <a:ea typeface="华文中宋" panose="02010600040101010101" pitchFamily="2" charset="-122"/>
                <a:cs typeface="+mj-cs"/>
              </a:rPr>
              <a:t>建设的探索和实践任务。</a:t>
            </a:r>
            <a:endParaRPr lang="zh-CN" altLang="en-US" sz="1200" b="1" dirty="0">
              <a:solidFill>
                <a:srgbClr val="000066"/>
              </a:solidFill>
              <a:latin typeface="华文中宋" panose="02010600040101010101" pitchFamily="2" charset="-122"/>
              <a:ea typeface="华文中宋" panose="02010600040101010101" pitchFamily="2" charset="-122"/>
              <a:cs typeface="+mj-cs"/>
            </a:endParaRPr>
          </a:p>
          <a:p>
            <a:pPr fontAlgn="auto">
              <a:spcAft>
                <a:spcPts val="0"/>
              </a:spcAft>
              <a:defRPr/>
            </a:pPr>
            <a:r>
              <a:rPr lang="zh-CN" altLang="en-US" sz="1200" b="1" dirty="0">
                <a:solidFill>
                  <a:srgbClr val="000066"/>
                </a:solidFill>
                <a:latin typeface="华文中宋" panose="02010600040101010101" pitchFamily="2" charset="-122"/>
                <a:ea typeface="华文中宋" panose="02010600040101010101" pitchFamily="2" charset="-122"/>
                <a:cs typeface="+mj-cs"/>
              </a:rPr>
              <a:t>黑龙江工程学院是该联盟副理事长单位。</a:t>
            </a:r>
            <a:endParaRPr lang="zh-CN" altLang="en-US" sz="1200" b="1" dirty="0">
              <a:solidFill>
                <a:srgbClr val="000066"/>
              </a:solidFill>
              <a:latin typeface="华文中宋" panose="02010600040101010101" pitchFamily="2" charset="-122"/>
              <a:ea typeface="华文中宋" panose="02010600040101010101" pitchFamily="2" charset="-122"/>
              <a:cs typeface="+mj-cs"/>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6350"/>
            <a:ext cx="9144000" cy="788988"/>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6"/>
          <p:cNvSpPr/>
          <p:nvPr/>
        </p:nvSpPr>
        <p:spPr>
          <a:xfrm rot="10800000">
            <a:off x="0" y="4772025"/>
            <a:ext cx="9144000" cy="357188"/>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8" name="直接连接符 7"/>
          <p:cNvCxnSpPr/>
          <p:nvPr/>
        </p:nvCxnSpPr>
        <p:spPr>
          <a:xfrm>
            <a:off x="0" y="793750"/>
            <a:ext cx="9144000" cy="1588"/>
          </a:xfrm>
          <a:prstGeom prst="line">
            <a:avLst/>
          </a:prstGeom>
        </p:spPr>
        <p:style>
          <a:lnRef idx="1">
            <a:schemeClr val="accent4"/>
          </a:lnRef>
          <a:fillRef idx="0">
            <a:schemeClr val="accent4"/>
          </a:fillRef>
          <a:effectRef idx="0">
            <a:schemeClr val="accent4"/>
          </a:effectRef>
          <a:fontRef idx="minor">
            <a:schemeClr val="tx1"/>
          </a:fontRef>
        </p:style>
      </p:cxnSp>
      <p:pic>
        <p:nvPicPr>
          <p:cNvPr id="455685" name="Picture 1" descr="G:\加字母logo.png"/>
          <p:cNvPicPr>
            <a:picLocks noChangeAspect="1" noChangeArrowheads="1"/>
          </p:cNvPicPr>
          <p:nvPr/>
        </p:nvPicPr>
        <p:blipFill>
          <a:blip r:embed="rId1"/>
          <a:srcRect/>
          <a:stretch>
            <a:fillRect/>
          </a:stretch>
        </p:blipFill>
        <p:spPr bwMode="auto">
          <a:xfrm>
            <a:off x="179388" y="180975"/>
            <a:ext cx="647700" cy="520700"/>
          </a:xfrm>
          <a:prstGeom prst="rect">
            <a:avLst/>
          </a:prstGeom>
          <a:noFill/>
          <a:ln w="9525">
            <a:noFill/>
            <a:miter lim="800000"/>
            <a:headEnd/>
            <a:tailEnd/>
          </a:ln>
        </p:spPr>
      </p:pic>
      <p:sp>
        <p:nvSpPr>
          <p:cNvPr id="455687" name="矩形 12"/>
          <p:cNvSpPr>
            <a:spLocks noChangeArrowheads="1"/>
          </p:cNvSpPr>
          <p:nvPr/>
        </p:nvSpPr>
        <p:spPr bwMode="auto">
          <a:xfrm>
            <a:off x="2410460" y="1055370"/>
            <a:ext cx="6351588" cy="645160"/>
          </a:xfrm>
          <a:prstGeom prst="rect">
            <a:avLst/>
          </a:prstGeom>
          <a:noFill/>
          <a:ln w="9525">
            <a:noFill/>
            <a:miter lim="800000"/>
          </a:ln>
        </p:spPr>
        <p:txBody>
          <a:bodyPr>
            <a:spAutoFit/>
          </a:bodyPr>
          <a:lstStyle/>
          <a:p>
            <a:pPr algn="l"/>
            <a:r>
              <a:rPr lang="zh-CN" altLang="en-US" sz="1200" b="1">
                <a:solidFill>
                  <a:srgbClr val="FF0000"/>
                </a:solidFill>
                <a:latin typeface="华文中宋"/>
                <a:ea typeface="华文中宋"/>
                <a:cs typeface="华文中宋"/>
              </a:rPr>
              <a:t>以新技术、新产业、新业态和新模式为特征的新经济呼唤新工科建设，国家一系列重大战略深入实施呼唤新工科建设，产业转型升级和新旧动能转换呼唤新工科建设，提升国际竞争力和国家硬实力呼唤新工科建设。</a:t>
            </a:r>
            <a:endParaRPr lang="zh-CN" altLang="en-US" sz="1200" b="1">
              <a:solidFill>
                <a:srgbClr val="FF0000"/>
              </a:solidFill>
              <a:latin typeface="华文中宋"/>
              <a:ea typeface="华文中宋"/>
              <a:cs typeface="华文中宋"/>
            </a:endParaRPr>
          </a:p>
        </p:txBody>
      </p:sp>
      <p:sp>
        <p:nvSpPr>
          <p:cNvPr id="14" name="标题 1"/>
          <p:cNvSpPr txBox="1"/>
          <p:nvPr/>
        </p:nvSpPr>
        <p:spPr>
          <a:xfrm>
            <a:off x="120650" y="879475"/>
            <a:ext cx="1679575" cy="479425"/>
          </a:xfrm>
          <a:prstGeom prst="rect">
            <a:avLst/>
          </a:prstGeom>
        </p:spPr>
        <p:txBody>
          <a:bodyPr lIns="68580" tIns="34290" rIns="68580" bIns="34290" anchor="ctr">
            <a:normAutofit fontScale="77500" lnSpcReduction="20000"/>
          </a:bodyPr>
          <a:lstStyle/>
          <a:p>
            <a:pP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卓越工程师教育培养计划</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sp>
        <p:nvSpPr>
          <p:cNvPr id="15" name="矩形 14"/>
          <p:cNvSpPr/>
          <p:nvPr/>
        </p:nvSpPr>
        <p:spPr>
          <a:xfrm>
            <a:off x="0" y="842963"/>
            <a:ext cx="1857375" cy="59531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55690" name="标题 1"/>
          <p:cNvSpPr txBox="1">
            <a:spLocks noChangeArrowheads="1"/>
          </p:cNvSpPr>
          <p:nvPr/>
        </p:nvSpPr>
        <p:spPr bwMode="auto">
          <a:xfrm>
            <a:off x="0" y="915988"/>
            <a:ext cx="1857375" cy="477837"/>
          </a:xfrm>
          <a:prstGeom prst="rect">
            <a:avLst/>
          </a:prstGeom>
          <a:noFill/>
          <a:ln w="9525">
            <a:noFill/>
            <a:miter lim="800000"/>
          </a:ln>
        </p:spPr>
        <p:txBody>
          <a:bodyPr lIns="68580" tIns="34290" rIns="68580" bIns="34290" anchor="ctr"/>
          <a:lstStyle/>
          <a:p>
            <a:pPr algn="ctr"/>
            <a:r>
              <a:rPr lang="zh-CN" altLang="en-US" sz="2100" b="1">
                <a:solidFill>
                  <a:schemeClr val="bg1"/>
                </a:solidFill>
                <a:latin typeface="华文中宋"/>
                <a:ea typeface="华文中宋"/>
                <a:cs typeface="华文中宋"/>
              </a:rPr>
              <a:t>新工科建设</a:t>
            </a:r>
            <a:endParaRPr lang="zh-CN" altLang="en-US" sz="2100" b="1">
              <a:solidFill>
                <a:schemeClr val="bg1"/>
              </a:solidFill>
              <a:latin typeface="华文中宋"/>
              <a:ea typeface="华文中宋"/>
              <a:cs typeface="华文中宋"/>
            </a:endParaRPr>
          </a:p>
        </p:txBody>
      </p:sp>
      <p:sp>
        <p:nvSpPr>
          <p:cNvPr id="17" name="TextBox 16"/>
          <p:cNvSpPr txBox="1"/>
          <p:nvPr/>
        </p:nvSpPr>
        <p:spPr>
          <a:xfrm>
            <a:off x="6546850" y="2180590"/>
            <a:ext cx="1978025" cy="2028825"/>
          </a:xfrm>
          <a:prstGeom prst="rect">
            <a:avLst/>
          </a:prstGeom>
          <a:noFill/>
          <a:ln w="12700" cap="flat">
            <a:noFill/>
            <a:miter lim="400000"/>
          </a:ln>
        </p:spPr>
        <p:style>
          <a:lnRef idx="0">
            <a:scrgbClr r="0" g="0" b="0"/>
          </a:lnRef>
          <a:fillRef idx="0">
            <a:scrgbClr r="0" g="0" b="0"/>
          </a:fillRef>
          <a:effectRef idx="0">
            <a:scrgbClr r="0" g="0" b="0"/>
          </a:effectRef>
          <a:fontRef idx="none"/>
        </p:style>
        <p:txBody>
          <a:bodyPr spcFirstLastPara="1" wrap="square" lIns="45719" tIns="45719" rIns="45719" bIns="45719" spcCol="38100">
            <a:spAutoFit/>
          </a:bodyPr>
          <a:lstStyle/>
          <a:p>
            <a:pPr fontAlgn="auto" latinLnBrk="1" hangingPunct="0">
              <a:lnSpc>
                <a:spcPct val="150000"/>
              </a:lnSpc>
              <a:spcBef>
                <a:spcPts val="0"/>
              </a:spcBef>
              <a:spcAft>
                <a:spcPts val="0"/>
              </a:spcAft>
              <a:buClr>
                <a:srgbClr val="FF0000"/>
              </a:buClr>
              <a:buFont typeface="Wingdings" panose="05000000000000000000" pitchFamily="2" charset="2"/>
              <a:buChar char="l"/>
              <a:defRPr/>
            </a:pPr>
            <a:r>
              <a:rPr lang="zh-CN" altLang="en-US" sz="1200" b="1" dirty="0">
                <a:solidFill>
                  <a:srgbClr val="000066"/>
                </a:solidFill>
                <a:latin typeface="华文中宋" panose="02010600040101010101" pitchFamily="2" charset="-122"/>
                <a:ea typeface="华文中宋" panose="02010600040101010101" pitchFamily="2" charset="-122"/>
              </a:rPr>
              <a:t>明确目标要求</a:t>
            </a:r>
            <a:endParaRPr lang="zh-CN" altLang="en-US" sz="1200" b="1" dirty="0">
              <a:solidFill>
                <a:srgbClr val="000066"/>
              </a:solidFill>
              <a:latin typeface="华文中宋" panose="02010600040101010101" pitchFamily="2" charset="-122"/>
              <a:ea typeface="华文中宋" panose="02010600040101010101" pitchFamily="2" charset="-122"/>
            </a:endParaRPr>
          </a:p>
          <a:p>
            <a:pPr fontAlgn="auto" latinLnBrk="1" hangingPunct="0">
              <a:lnSpc>
                <a:spcPct val="150000"/>
              </a:lnSpc>
              <a:spcBef>
                <a:spcPts val="0"/>
              </a:spcBef>
              <a:spcAft>
                <a:spcPts val="0"/>
              </a:spcAft>
              <a:buClr>
                <a:srgbClr val="FF0000"/>
              </a:buClr>
              <a:buFont typeface="Wingdings" panose="05000000000000000000" pitchFamily="2" charset="2"/>
              <a:buChar char="l"/>
              <a:defRPr/>
            </a:pPr>
            <a:r>
              <a:rPr lang="zh-CN" altLang="en-US" sz="1200" b="1" dirty="0">
                <a:solidFill>
                  <a:srgbClr val="000066"/>
                </a:solidFill>
                <a:latin typeface="华文中宋" panose="02010600040101010101" pitchFamily="2" charset="-122"/>
                <a:ea typeface="华文中宋" panose="02010600040101010101" pitchFamily="2" charset="-122"/>
              </a:rPr>
              <a:t>更加注重理念引领</a:t>
            </a:r>
            <a:endParaRPr lang="zh-CN" altLang="en-US" sz="1200" b="1" dirty="0">
              <a:solidFill>
                <a:srgbClr val="000066"/>
              </a:solidFill>
              <a:latin typeface="华文中宋" panose="02010600040101010101" pitchFamily="2" charset="-122"/>
              <a:ea typeface="华文中宋" panose="02010600040101010101" pitchFamily="2" charset="-122"/>
            </a:endParaRPr>
          </a:p>
          <a:p>
            <a:pPr fontAlgn="auto" latinLnBrk="1" hangingPunct="0">
              <a:lnSpc>
                <a:spcPct val="150000"/>
              </a:lnSpc>
              <a:spcBef>
                <a:spcPts val="0"/>
              </a:spcBef>
              <a:spcAft>
                <a:spcPts val="0"/>
              </a:spcAft>
              <a:buClr>
                <a:srgbClr val="FF0000"/>
              </a:buClr>
              <a:buFont typeface="Wingdings" panose="05000000000000000000" pitchFamily="2" charset="2"/>
              <a:buChar char="l"/>
              <a:defRPr/>
            </a:pPr>
            <a:r>
              <a:rPr lang="zh-CN" altLang="en-US" sz="1200" b="1" dirty="0">
                <a:solidFill>
                  <a:srgbClr val="000066"/>
                </a:solidFill>
                <a:latin typeface="华文中宋" panose="02010600040101010101" pitchFamily="2" charset="-122"/>
                <a:ea typeface="华文中宋" panose="02010600040101010101" pitchFamily="2" charset="-122"/>
              </a:rPr>
              <a:t>更加注重结构优化</a:t>
            </a:r>
            <a:endParaRPr lang="zh-CN" altLang="en-US" sz="1200" b="1" dirty="0">
              <a:solidFill>
                <a:srgbClr val="000066"/>
              </a:solidFill>
              <a:latin typeface="华文中宋" panose="02010600040101010101" pitchFamily="2" charset="-122"/>
              <a:ea typeface="华文中宋" panose="02010600040101010101" pitchFamily="2" charset="-122"/>
            </a:endParaRPr>
          </a:p>
          <a:p>
            <a:pPr fontAlgn="auto" latinLnBrk="1" hangingPunct="0">
              <a:lnSpc>
                <a:spcPct val="150000"/>
              </a:lnSpc>
              <a:spcBef>
                <a:spcPts val="0"/>
              </a:spcBef>
              <a:spcAft>
                <a:spcPts val="0"/>
              </a:spcAft>
              <a:buClr>
                <a:srgbClr val="FF0000"/>
              </a:buClr>
              <a:buFont typeface="Wingdings" panose="05000000000000000000" pitchFamily="2" charset="2"/>
              <a:buChar char="l"/>
              <a:defRPr/>
            </a:pPr>
            <a:r>
              <a:rPr lang="zh-CN" altLang="en-US" sz="1200" b="1" dirty="0">
                <a:solidFill>
                  <a:srgbClr val="000066"/>
                </a:solidFill>
                <a:latin typeface="华文中宋" panose="02010600040101010101" pitchFamily="2" charset="-122"/>
                <a:ea typeface="华文中宋" panose="02010600040101010101" pitchFamily="2" charset="-122"/>
              </a:rPr>
              <a:t>更加注重模式创新</a:t>
            </a:r>
            <a:endParaRPr lang="zh-CN" altLang="en-US" sz="1200" b="1" dirty="0">
              <a:solidFill>
                <a:srgbClr val="000066"/>
              </a:solidFill>
              <a:latin typeface="华文中宋" panose="02010600040101010101" pitchFamily="2" charset="-122"/>
              <a:ea typeface="华文中宋" panose="02010600040101010101" pitchFamily="2" charset="-122"/>
            </a:endParaRPr>
          </a:p>
          <a:p>
            <a:pPr fontAlgn="auto" latinLnBrk="1" hangingPunct="0">
              <a:lnSpc>
                <a:spcPct val="150000"/>
              </a:lnSpc>
              <a:spcBef>
                <a:spcPts val="0"/>
              </a:spcBef>
              <a:spcAft>
                <a:spcPts val="0"/>
              </a:spcAft>
              <a:buClr>
                <a:srgbClr val="FF0000"/>
              </a:buClr>
              <a:buFont typeface="Wingdings" panose="05000000000000000000" pitchFamily="2" charset="2"/>
              <a:buChar char="l"/>
              <a:defRPr/>
            </a:pPr>
            <a:r>
              <a:rPr lang="zh-CN" altLang="en-US" sz="1200" b="1" dirty="0">
                <a:solidFill>
                  <a:srgbClr val="000066"/>
                </a:solidFill>
                <a:latin typeface="华文中宋" panose="02010600040101010101" pitchFamily="2" charset="-122"/>
                <a:ea typeface="华文中宋" panose="02010600040101010101" pitchFamily="2" charset="-122"/>
              </a:rPr>
              <a:t>更加注重质量保障</a:t>
            </a:r>
            <a:endParaRPr lang="zh-CN" altLang="en-US" sz="1200" b="1" dirty="0">
              <a:solidFill>
                <a:srgbClr val="000066"/>
              </a:solidFill>
              <a:latin typeface="华文中宋" panose="02010600040101010101" pitchFamily="2" charset="-122"/>
              <a:ea typeface="华文中宋" panose="02010600040101010101" pitchFamily="2" charset="-122"/>
            </a:endParaRPr>
          </a:p>
          <a:p>
            <a:pPr fontAlgn="auto" latinLnBrk="1" hangingPunct="0">
              <a:lnSpc>
                <a:spcPct val="150000"/>
              </a:lnSpc>
              <a:spcBef>
                <a:spcPts val="0"/>
              </a:spcBef>
              <a:spcAft>
                <a:spcPts val="0"/>
              </a:spcAft>
              <a:buClr>
                <a:srgbClr val="FF0000"/>
              </a:buClr>
              <a:buFont typeface="Wingdings" panose="05000000000000000000" pitchFamily="2" charset="2"/>
              <a:buChar char="l"/>
              <a:defRPr/>
            </a:pPr>
            <a:r>
              <a:rPr lang="zh-CN" altLang="en-US" sz="1200" b="1" dirty="0">
                <a:solidFill>
                  <a:srgbClr val="000066"/>
                </a:solidFill>
                <a:latin typeface="华文中宋" panose="02010600040101010101" pitchFamily="2" charset="-122"/>
                <a:ea typeface="华文中宋" panose="02010600040101010101" pitchFamily="2" charset="-122"/>
              </a:rPr>
              <a:t>更加注重分类发展</a:t>
            </a:r>
            <a:endParaRPr lang="zh-CN" altLang="en-US" sz="1200" b="1" dirty="0">
              <a:solidFill>
                <a:srgbClr val="000066"/>
              </a:solidFill>
              <a:latin typeface="华文中宋" panose="02010600040101010101" pitchFamily="2" charset="-122"/>
              <a:ea typeface="华文中宋" panose="02010600040101010101" pitchFamily="2" charset="-122"/>
            </a:endParaRPr>
          </a:p>
          <a:p>
            <a:pPr fontAlgn="auto" latinLnBrk="1" hangingPunct="0">
              <a:lnSpc>
                <a:spcPct val="150000"/>
              </a:lnSpc>
              <a:spcBef>
                <a:spcPts val="0"/>
              </a:spcBef>
              <a:spcAft>
                <a:spcPts val="0"/>
              </a:spcAft>
              <a:buClr>
                <a:srgbClr val="FF0000"/>
              </a:buClr>
              <a:buFont typeface="Wingdings" panose="05000000000000000000" pitchFamily="2" charset="2"/>
              <a:buChar char="l"/>
              <a:defRPr/>
            </a:pPr>
            <a:r>
              <a:rPr lang="zh-CN" altLang="en-US" sz="1200" b="1" dirty="0">
                <a:solidFill>
                  <a:srgbClr val="000066"/>
                </a:solidFill>
                <a:latin typeface="华文中宋" panose="02010600040101010101" pitchFamily="2" charset="-122"/>
                <a:ea typeface="华文中宋" panose="02010600040101010101" pitchFamily="2" charset="-122"/>
              </a:rPr>
              <a:t>形成一批示范成果</a:t>
            </a:r>
            <a:endParaRPr lang="zh-CN" altLang="en-US" sz="1200" b="1" dirty="0">
              <a:solidFill>
                <a:srgbClr val="000066"/>
              </a:solidFill>
              <a:latin typeface="华文中宋" panose="02010600040101010101" pitchFamily="2" charset="-122"/>
              <a:ea typeface="华文中宋" panose="02010600040101010101" pitchFamily="2" charset="-122"/>
            </a:endParaRPr>
          </a:p>
        </p:txBody>
      </p:sp>
      <p:sp>
        <p:nvSpPr>
          <p:cNvPr id="18" name="标题 1"/>
          <p:cNvSpPr txBox="1"/>
          <p:nvPr/>
        </p:nvSpPr>
        <p:spPr>
          <a:xfrm>
            <a:off x="547370" y="2033905"/>
            <a:ext cx="1631315" cy="2321560"/>
          </a:xfrm>
          <a:prstGeom prst="rect">
            <a:avLst/>
          </a:prstGeom>
        </p:spPr>
        <p:txBody>
          <a:bodyPr anchor="ctr"/>
          <a:lstStyle/>
          <a:p>
            <a:pPr eaLnBrk="1" fontAlgn="auto" latinLnBrk="0" hangingPunct="1">
              <a:lnSpc>
                <a:spcPct val="150000"/>
              </a:lnSpc>
              <a:spcAft>
                <a:spcPts val="0"/>
              </a:spcAft>
              <a:defRPr/>
            </a:pPr>
            <a:r>
              <a:rPr lang="en-US" altLang="zh-CN" sz="1200" b="1" dirty="0">
                <a:solidFill>
                  <a:srgbClr val="000066"/>
                </a:solidFill>
                <a:latin typeface="华文中宋" panose="02010600040101010101" pitchFamily="2" charset="-122"/>
                <a:ea typeface="华文中宋" panose="02010600040101010101" pitchFamily="2" charset="-122"/>
                <a:cs typeface="+mj-cs"/>
              </a:rPr>
              <a:t>2017</a:t>
            </a:r>
            <a:r>
              <a:rPr lang="zh-CN" altLang="en-US" sz="1200" b="1" dirty="0">
                <a:solidFill>
                  <a:srgbClr val="000066"/>
                </a:solidFill>
                <a:latin typeface="华文中宋" panose="02010600040101010101" pitchFamily="2" charset="-122"/>
                <a:ea typeface="华文中宋" panose="02010600040101010101" pitchFamily="2" charset="-122"/>
                <a:cs typeface="+mj-cs"/>
              </a:rPr>
              <a:t>年</a:t>
            </a:r>
            <a:r>
              <a:rPr sz="1200" b="1" dirty="0">
                <a:solidFill>
                  <a:srgbClr val="000066"/>
                </a:solidFill>
                <a:latin typeface="华文中宋" panose="02010600040101010101" pitchFamily="2" charset="-122"/>
                <a:ea typeface="华文中宋" panose="02010600040101010101" pitchFamily="2" charset="-122"/>
                <a:cs typeface="+mj-cs"/>
              </a:rPr>
              <a:t>6月9日，教育部在北京召开新工科研究与实践专家组成立暨第一次工作会议，全面启动、系统部署新工科建设</a:t>
            </a:r>
            <a:r>
              <a:rPr lang="zh-CN" sz="1200" b="1" dirty="0">
                <a:solidFill>
                  <a:srgbClr val="000066"/>
                </a:solidFill>
                <a:latin typeface="华文中宋" panose="02010600040101010101" pitchFamily="2" charset="-122"/>
                <a:ea typeface="华文中宋" panose="02010600040101010101" pitchFamily="2" charset="-122"/>
                <a:cs typeface="+mj-cs"/>
              </a:rPr>
              <a:t>，形成</a:t>
            </a:r>
            <a:r>
              <a:rPr lang="en-US" altLang="zh-CN" sz="1200" b="1" dirty="0">
                <a:solidFill>
                  <a:srgbClr val="000066"/>
                </a:solidFill>
                <a:latin typeface="华文中宋" panose="02010600040101010101" pitchFamily="2" charset="-122"/>
                <a:ea typeface="华文中宋" panose="02010600040101010101" pitchFamily="2" charset="-122"/>
                <a:cs typeface="+mj-cs"/>
              </a:rPr>
              <a:t>“</a:t>
            </a:r>
            <a:r>
              <a:rPr lang="zh-CN" altLang="en-US" sz="1200" b="1" dirty="0">
                <a:solidFill>
                  <a:srgbClr val="000066"/>
                </a:solidFill>
                <a:latin typeface="华文中宋" panose="02010600040101010101" pitchFamily="2" charset="-122"/>
                <a:ea typeface="华文中宋" panose="02010600040101010101" pitchFamily="2" charset="-122"/>
                <a:cs typeface="+mj-cs"/>
              </a:rPr>
              <a:t>北京指南</a:t>
            </a:r>
            <a:r>
              <a:rPr lang="en-US" altLang="zh-CN" sz="1200" b="1" dirty="0">
                <a:solidFill>
                  <a:srgbClr val="000066"/>
                </a:solidFill>
                <a:latin typeface="华文中宋" panose="02010600040101010101" pitchFamily="2" charset="-122"/>
                <a:ea typeface="华文中宋" panose="02010600040101010101" pitchFamily="2" charset="-122"/>
                <a:cs typeface="+mj-cs"/>
              </a:rPr>
              <a:t>”</a:t>
            </a:r>
            <a:r>
              <a:rPr lang="zh-CN" altLang="en-US" sz="1200" b="1" dirty="0">
                <a:solidFill>
                  <a:srgbClr val="000066"/>
                </a:solidFill>
                <a:latin typeface="华文中宋" panose="02010600040101010101" pitchFamily="2" charset="-122"/>
                <a:ea typeface="华文中宋" panose="02010600040101010101" pitchFamily="2" charset="-122"/>
                <a:cs typeface="+mj-cs"/>
              </a:rPr>
              <a:t>。</a:t>
            </a:r>
            <a:endParaRPr lang="zh-CN" altLang="en-US" sz="1200" b="1" dirty="0">
              <a:solidFill>
                <a:srgbClr val="000066"/>
              </a:solidFill>
              <a:latin typeface="华文中宋" panose="02010600040101010101" pitchFamily="2" charset="-122"/>
              <a:ea typeface="华文中宋" panose="02010600040101010101" pitchFamily="2" charset="-122"/>
              <a:cs typeface="+mj-cs"/>
            </a:endParaRPr>
          </a:p>
        </p:txBody>
      </p:sp>
      <p:pic>
        <p:nvPicPr>
          <p:cNvPr id="2" name="图片 1"/>
          <p:cNvPicPr>
            <a:picLocks noChangeAspect="1"/>
          </p:cNvPicPr>
          <p:nvPr/>
        </p:nvPicPr>
        <p:blipFill>
          <a:blip r:embed="rId2"/>
          <a:stretch>
            <a:fillRect/>
          </a:stretch>
        </p:blipFill>
        <p:spPr>
          <a:xfrm>
            <a:off x="2502535" y="1825625"/>
            <a:ext cx="3850640" cy="2641600"/>
          </a:xfrm>
          <a:prstGeom prst="rect">
            <a:avLst/>
          </a:prstGeom>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AutoShape 2"/>
          <p:cNvSpPr/>
          <p:nvPr/>
        </p:nvSpPr>
        <p:spPr>
          <a:xfrm>
            <a:off x="1042988" y="1779588"/>
            <a:ext cx="7219950" cy="2792426"/>
          </a:xfrm>
          <a:prstGeom prst="roundRect">
            <a:avLst>
              <a:gd name="adj" fmla="val 4231"/>
            </a:avLst>
          </a:prstGeom>
          <a:solidFill>
            <a:schemeClr val="bg1"/>
          </a:solidFill>
          <a:ln w="28575" cap="flat" cmpd="sng">
            <a:solidFill>
              <a:srgbClr val="C00000"/>
            </a:solidFill>
            <a:prstDash val="solid"/>
            <a:round/>
            <a:headEnd type="none" w="med" len="med"/>
            <a:tailEnd type="none" w="med" len="med"/>
          </a:ln>
        </p:spPr>
        <p:txBody>
          <a:bodyPr wrap="none" anchor="ctr"/>
          <a:lstStyle/>
          <a:p>
            <a:pPr fontAlgn="auto">
              <a:spcBef>
                <a:spcPts val="0"/>
              </a:spcBef>
              <a:spcAft>
                <a:spcPts val="0"/>
              </a:spcAft>
              <a:defRPr/>
            </a:pPr>
            <a:endParaRPr lang="zh-CN" altLang="en-US" sz="1425" dirty="0">
              <a:latin typeface="Arial" panose="020B0604020202020204" pitchFamily="34" charset="0"/>
              <a:ea typeface="宋体" panose="02010600030101010101" pitchFamily="2" charset="-122"/>
            </a:endParaRPr>
          </a:p>
        </p:txBody>
      </p:sp>
      <p:sp>
        <p:nvSpPr>
          <p:cNvPr id="6" name="矩形 21"/>
          <p:cNvSpPr/>
          <p:nvPr/>
        </p:nvSpPr>
        <p:spPr>
          <a:xfrm>
            <a:off x="1163638" y="0"/>
            <a:ext cx="6837362" cy="606425"/>
          </a:xfrm>
          <a:prstGeom prst="rect">
            <a:avLst/>
          </a:prstGeom>
          <a:noFill/>
          <a:ln w="9525">
            <a:noFill/>
          </a:ln>
        </p:spPr>
        <p:txBody>
          <a:bodyPr>
            <a:spAutoFit/>
          </a:bodyPr>
          <a:lstStyle/>
          <a:p>
            <a:pPr fontAlgn="auto">
              <a:lnSpc>
                <a:spcPct val="150000"/>
              </a:lnSpc>
              <a:spcBef>
                <a:spcPts val="0"/>
              </a:spcBef>
              <a:spcAft>
                <a:spcPts val="0"/>
              </a:spcAft>
              <a:buFont typeface="Arial" panose="020B0604020202020204" pitchFamily="34" charset="0"/>
              <a:buNone/>
              <a:defRPr/>
            </a:pPr>
            <a:r>
              <a:rPr lang="zh-CN" altLang="en-US" sz="2250" dirty="0">
                <a:solidFill>
                  <a:schemeClr val="bg1"/>
                </a:solidFill>
                <a:latin typeface="楷体" panose="02010609060101010101" pitchFamily="49" charset="-122"/>
                <a:ea typeface="楷体" panose="02010609060101010101" pitchFamily="49" charset="-122"/>
              </a:rPr>
              <a:t>（二）工程教育专业认证</a:t>
            </a:r>
            <a:endParaRPr lang="en-US" altLang="zh-CN" sz="2250">
              <a:solidFill>
                <a:schemeClr val="bg1"/>
              </a:solidFill>
              <a:latin typeface="楷体" panose="02010609060101010101" pitchFamily="49" charset="-122"/>
              <a:ea typeface="楷体" panose="02010609060101010101" pitchFamily="49" charset="-122"/>
            </a:endParaRPr>
          </a:p>
        </p:txBody>
      </p:sp>
      <p:sp>
        <p:nvSpPr>
          <p:cNvPr id="7" name="矩形 6"/>
          <p:cNvSpPr/>
          <p:nvPr/>
        </p:nvSpPr>
        <p:spPr>
          <a:xfrm>
            <a:off x="0" y="-14288"/>
            <a:ext cx="9144000" cy="790576"/>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1" name="直接连接符 10"/>
          <p:cNvCxnSpPr/>
          <p:nvPr/>
        </p:nvCxnSpPr>
        <p:spPr>
          <a:xfrm>
            <a:off x="0" y="787400"/>
            <a:ext cx="9144000" cy="1588"/>
          </a:xfrm>
          <a:prstGeom prst="line">
            <a:avLst/>
          </a:prstGeom>
          <a:noFill/>
          <a:ln w="9525" cap="flat" cmpd="sng" algn="ctr">
            <a:solidFill>
              <a:srgbClr val="8064A2"/>
            </a:solidFill>
            <a:prstDash val="solid"/>
          </a:ln>
          <a:effectLst/>
        </p:spPr>
        <p:style>
          <a:lnRef idx="1">
            <a:schemeClr val="accent4"/>
          </a:lnRef>
          <a:fillRef idx="0">
            <a:schemeClr val="accent4"/>
          </a:fillRef>
          <a:effectRef idx="0">
            <a:schemeClr val="accent4"/>
          </a:effectRef>
          <a:fontRef idx="minor">
            <a:schemeClr val="tx1"/>
          </a:fontRef>
        </p:style>
      </p:cxnSp>
      <p:sp>
        <p:nvSpPr>
          <p:cNvPr id="12" name="矩形 11"/>
          <p:cNvSpPr/>
          <p:nvPr/>
        </p:nvSpPr>
        <p:spPr>
          <a:xfrm rot="10800000">
            <a:off x="0" y="4778375"/>
            <a:ext cx="9144000" cy="358775"/>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矩形 23"/>
          <p:cNvSpPr/>
          <p:nvPr/>
        </p:nvSpPr>
        <p:spPr>
          <a:xfrm>
            <a:off x="0" y="844550"/>
            <a:ext cx="3500430" cy="649288"/>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25" name="标题 1"/>
          <p:cNvSpPr txBox="1"/>
          <p:nvPr/>
        </p:nvSpPr>
        <p:spPr>
          <a:xfrm>
            <a:off x="0" y="844550"/>
            <a:ext cx="3357554" cy="604838"/>
          </a:xfrm>
          <a:prstGeom prst="rect">
            <a:avLst/>
          </a:prstGeom>
        </p:spPr>
        <p:txBody>
          <a:bodyPr lIns="68580" tIns="34290" rIns="68580" bIns="34290" anchor="ctr">
            <a:normAutofit fontScale="97500"/>
          </a:bodyPr>
          <a:lstStyle/>
          <a:p>
            <a:pPr algn="ctr" fontAlgn="auto">
              <a:spcAft>
                <a:spcPts val="0"/>
              </a:spcAft>
              <a:defRPr/>
            </a:pPr>
            <a:r>
              <a:rPr lang="zh-CN" altLang="en-US" sz="2100" b="1" dirty="0" smtClean="0">
                <a:solidFill>
                  <a:schemeClr val="bg1"/>
                </a:solidFill>
                <a:latin typeface="华文中宋" panose="02010600040101010101" pitchFamily="2" charset="-122"/>
                <a:ea typeface="华文中宋" panose="02010600040101010101" pitchFamily="2" charset="-122"/>
                <a:cs typeface="+mj-cs"/>
              </a:rPr>
              <a:t>工程教育改革的新要求</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pic>
        <p:nvPicPr>
          <p:cNvPr id="488458" name="Picture 1" descr="G:\加字母logo.png"/>
          <p:cNvPicPr>
            <a:picLocks noChangeAspect="1" noChangeArrowheads="1"/>
          </p:cNvPicPr>
          <p:nvPr/>
        </p:nvPicPr>
        <p:blipFill>
          <a:blip r:embed="rId1"/>
          <a:srcRect/>
          <a:stretch>
            <a:fillRect/>
          </a:stretch>
        </p:blipFill>
        <p:spPr bwMode="auto">
          <a:xfrm>
            <a:off x="179388" y="180975"/>
            <a:ext cx="647700" cy="520700"/>
          </a:xfrm>
          <a:prstGeom prst="rect">
            <a:avLst/>
          </a:prstGeom>
          <a:noFill/>
          <a:ln w="9525">
            <a:noFill/>
            <a:miter lim="800000"/>
            <a:headEnd/>
            <a:tailEnd/>
          </a:ln>
        </p:spPr>
      </p:pic>
      <p:sp>
        <p:nvSpPr>
          <p:cNvPr id="14" name="Text Box 3"/>
          <p:cNvSpPr txBox="1">
            <a:spLocks noChangeArrowheads="1"/>
          </p:cNvSpPr>
          <p:nvPr/>
        </p:nvSpPr>
        <p:spPr bwMode="auto">
          <a:xfrm>
            <a:off x="1142976" y="1928808"/>
            <a:ext cx="7456488" cy="2267225"/>
          </a:xfrm>
          <a:prstGeom prst="rect">
            <a:avLst/>
          </a:prstGeom>
          <a:noFill/>
          <a:ln w="9525">
            <a:noFill/>
            <a:miter lim="800000"/>
          </a:ln>
        </p:spPr>
        <p:txBody>
          <a:bodyPr wrap="square" lIns="48198" tIns="24099" rIns="48198" bIns="24099">
            <a:spAutoFit/>
          </a:bodyPr>
          <a:lstStyle/>
          <a:p>
            <a:pPr marL="342900" indent="-342900" defTabSz="641350" eaLnBrk="0" hangingPunct="0">
              <a:lnSpc>
                <a:spcPts val="2500"/>
              </a:lnSpc>
              <a:spcBef>
                <a:spcPts val="600"/>
              </a:spcBef>
              <a:spcAft>
                <a:spcPts val="600"/>
              </a:spcAft>
              <a:buClr>
                <a:srgbClr val="FF0000"/>
              </a:buClr>
              <a:buFont typeface="Wingdings" panose="05000000000000000000" pitchFamily="2" charset="2"/>
              <a:buChar char="Ø"/>
              <a:defRPr/>
            </a:pPr>
            <a:r>
              <a:rPr lang="zh-CN" altLang="en-US" b="1" dirty="0" smtClean="0">
                <a:solidFill>
                  <a:srgbClr val="000066"/>
                </a:solidFill>
                <a:latin typeface="华文中宋" panose="02010600040101010101" pitchFamily="2" charset="-122"/>
                <a:ea typeface="华文中宋" panose="02010600040101010101" pitchFamily="2" charset="-122"/>
                <a:cs typeface="+mj-cs"/>
              </a:rPr>
              <a:t>按标准建设专业培养人才</a:t>
            </a:r>
            <a:endParaRPr lang="en-US" altLang="zh-CN" b="1" dirty="0">
              <a:solidFill>
                <a:srgbClr val="000066"/>
              </a:solidFill>
              <a:latin typeface="华文中宋" panose="02010600040101010101" pitchFamily="2" charset="-122"/>
              <a:ea typeface="华文中宋" panose="02010600040101010101" pitchFamily="2" charset="-122"/>
              <a:cs typeface="+mj-cs"/>
            </a:endParaRPr>
          </a:p>
          <a:p>
            <a:pPr marL="342900" indent="-342900" defTabSz="641350" eaLnBrk="0" hangingPunct="0">
              <a:lnSpc>
                <a:spcPts val="2500"/>
              </a:lnSpc>
              <a:spcBef>
                <a:spcPts val="600"/>
              </a:spcBef>
              <a:spcAft>
                <a:spcPts val="600"/>
              </a:spcAft>
              <a:buClr>
                <a:srgbClr val="FF0000"/>
              </a:buClr>
              <a:buFont typeface="Wingdings" panose="05000000000000000000" pitchFamily="2" charset="2"/>
              <a:buChar char="Ø"/>
              <a:defRPr/>
            </a:pPr>
            <a:r>
              <a:rPr lang="zh-CN" altLang="en-US" b="1" dirty="0" smtClean="0">
                <a:solidFill>
                  <a:srgbClr val="000066"/>
                </a:solidFill>
                <a:latin typeface="华文中宋" panose="02010600040101010101" pitchFamily="2" charset="-122"/>
                <a:ea typeface="华文中宋" panose="02010600040101010101" pitchFamily="2" charset="-122"/>
                <a:cs typeface="+mj-cs"/>
              </a:rPr>
              <a:t>改革教学内容重构培养流程</a:t>
            </a:r>
            <a:endParaRPr lang="en-US" altLang="zh-CN" b="1" dirty="0" smtClean="0">
              <a:solidFill>
                <a:srgbClr val="000066"/>
              </a:solidFill>
              <a:latin typeface="华文中宋" panose="02010600040101010101" pitchFamily="2" charset="-122"/>
              <a:ea typeface="华文中宋" panose="02010600040101010101" pitchFamily="2" charset="-122"/>
              <a:cs typeface="+mj-cs"/>
            </a:endParaRPr>
          </a:p>
          <a:p>
            <a:pPr marL="342900" indent="-342900" defTabSz="641350" eaLnBrk="0" hangingPunct="0">
              <a:lnSpc>
                <a:spcPts val="2500"/>
              </a:lnSpc>
              <a:spcBef>
                <a:spcPts val="600"/>
              </a:spcBef>
              <a:spcAft>
                <a:spcPts val="600"/>
              </a:spcAft>
              <a:buClr>
                <a:srgbClr val="FF0000"/>
              </a:buClr>
              <a:buFont typeface="Wingdings" panose="05000000000000000000" pitchFamily="2" charset="2"/>
              <a:buChar char="Ø"/>
              <a:defRPr/>
            </a:pPr>
            <a:r>
              <a:rPr lang="zh-CN" altLang="en-US" b="1" dirty="0" smtClean="0">
                <a:solidFill>
                  <a:srgbClr val="000066"/>
                </a:solidFill>
                <a:latin typeface="华文中宋" panose="02010600040101010101" pitchFamily="2" charset="-122"/>
                <a:ea typeface="华文中宋" panose="02010600040101010101" pitchFamily="2" charset="-122"/>
                <a:cs typeface="+mj-cs"/>
              </a:rPr>
              <a:t>加强“双师双能型”师资队伍建设</a:t>
            </a:r>
            <a:endParaRPr lang="en-US" altLang="zh-CN" b="1" dirty="0" smtClean="0">
              <a:solidFill>
                <a:srgbClr val="000066"/>
              </a:solidFill>
              <a:latin typeface="华文中宋" panose="02010600040101010101" pitchFamily="2" charset="-122"/>
              <a:ea typeface="华文中宋" panose="02010600040101010101" pitchFamily="2" charset="-122"/>
              <a:cs typeface="+mj-cs"/>
            </a:endParaRPr>
          </a:p>
          <a:p>
            <a:pPr marL="342900" indent="-342900" defTabSz="641350" eaLnBrk="0" hangingPunct="0">
              <a:lnSpc>
                <a:spcPts val="2500"/>
              </a:lnSpc>
              <a:spcBef>
                <a:spcPts val="600"/>
              </a:spcBef>
              <a:spcAft>
                <a:spcPts val="600"/>
              </a:spcAft>
              <a:buClr>
                <a:srgbClr val="FF0000"/>
              </a:buClr>
              <a:buFont typeface="Wingdings" panose="05000000000000000000" pitchFamily="2" charset="2"/>
              <a:buChar char="Ø"/>
              <a:defRPr/>
            </a:pPr>
            <a:r>
              <a:rPr lang="zh-CN" altLang="en-US" b="1" dirty="0" smtClean="0">
                <a:solidFill>
                  <a:srgbClr val="000066"/>
                </a:solidFill>
                <a:latin typeface="华文中宋" panose="02010600040101010101" pitchFamily="2" charset="-122"/>
                <a:ea typeface="华文中宋" panose="02010600040101010101" pitchFamily="2" charset="-122"/>
                <a:cs typeface="+mj-cs"/>
              </a:rPr>
              <a:t>产教融合协同培养未来工程师</a:t>
            </a:r>
            <a:endParaRPr lang="en-US" altLang="zh-CN" b="1" dirty="0" smtClean="0">
              <a:solidFill>
                <a:srgbClr val="000066"/>
              </a:solidFill>
              <a:latin typeface="华文中宋" panose="02010600040101010101" pitchFamily="2" charset="-122"/>
              <a:ea typeface="华文中宋" panose="02010600040101010101" pitchFamily="2" charset="-122"/>
              <a:cs typeface="+mj-cs"/>
            </a:endParaRPr>
          </a:p>
          <a:p>
            <a:pPr marL="342900" indent="-342900" defTabSz="641350" eaLnBrk="0" hangingPunct="0">
              <a:lnSpc>
                <a:spcPts val="2500"/>
              </a:lnSpc>
              <a:spcBef>
                <a:spcPts val="600"/>
              </a:spcBef>
              <a:spcAft>
                <a:spcPts val="600"/>
              </a:spcAft>
              <a:buClr>
                <a:srgbClr val="FF0000"/>
              </a:buClr>
              <a:buFont typeface="Wingdings" panose="05000000000000000000" pitchFamily="2" charset="2"/>
              <a:buChar char="Ø"/>
              <a:defRPr/>
            </a:pPr>
            <a:r>
              <a:rPr lang="zh-CN" altLang="en-US" b="1" dirty="0" smtClean="0">
                <a:solidFill>
                  <a:srgbClr val="000066"/>
                </a:solidFill>
                <a:latin typeface="华文中宋" panose="02010600040101010101" pitchFamily="2" charset="-122"/>
                <a:ea typeface="华文中宋" panose="02010600040101010101" pitchFamily="2" charset="-122"/>
                <a:cs typeface="+mj-cs"/>
              </a:rPr>
              <a:t>注重培养学生健全人格、工程伦理、职业素养和人文艺术修养</a:t>
            </a:r>
            <a:endParaRPr lang="zh-CN" altLang="en-US" b="1" dirty="0">
              <a:solidFill>
                <a:srgbClr val="000066"/>
              </a:solidFill>
              <a:latin typeface="华文中宋" panose="02010600040101010101" pitchFamily="2" charset="-122"/>
              <a:ea typeface="华文中宋" panose="02010600040101010101" pitchFamily="2" charset="-122"/>
              <a:cs typeface="+mj-cs"/>
            </a:endParaRPr>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8313" y="1276350"/>
            <a:ext cx="2374900" cy="3240088"/>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p>
        </p:txBody>
      </p:sp>
      <p:sp>
        <p:nvSpPr>
          <p:cNvPr id="558082" name="TextBox 21"/>
          <p:cNvSpPr txBox="1">
            <a:spLocks noChangeArrowheads="1"/>
          </p:cNvSpPr>
          <p:nvPr/>
        </p:nvSpPr>
        <p:spPr bwMode="auto">
          <a:xfrm>
            <a:off x="107950" y="1851025"/>
            <a:ext cx="3024188" cy="2245360"/>
          </a:xfrm>
          <a:prstGeom prst="rect">
            <a:avLst/>
          </a:prstGeom>
          <a:noFill/>
          <a:ln w="9525">
            <a:noFill/>
            <a:miter lim="800000"/>
          </a:ln>
        </p:spPr>
        <p:txBody>
          <a:bodyPr>
            <a:spAutoFit/>
          </a:bodyPr>
          <a:lstStyle/>
          <a:p>
            <a:pPr algn="ctr"/>
            <a:r>
              <a:rPr lang="zh-CN" altLang="en-US" sz="1000" b="1">
                <a:solidFill>
                  <a:srgbClr val="FF0000"/>
                </a:solidFill>
                <a:latin typeface="华文中宋"/>
                <a:ea typeface="华文中宋"/>
                <a:cs typeface="华文中宋"/>
              </a:rPr>
              <a:t>黑龙工程学院</a:t>
            </a:r>
            <a:endParaRPr lang="en-US" altLang="zh-CN" sz="1000" b="1">
              <a:solidFill>
                <a:srgbClr val="FF0000"/>
              </a:solidFill>
              <a:latin typeface="华文中宋"/>
              <a:ea typeface="华文中宋"/>
              <a:cs typeface="华文中宋"/>
            </a:endParaRPr>
          </a:p>
          <a:p>
            <a:pPr algn="ctr"/>
            <a:r>
              <a:rPr lang="zh-CN" altLang="en-US" sz="1000" b="1">
                <a:solidFill>
                  <a:srgbClr val="FF0000"/>
                </a:solidFill>
                <a:latin typeface="华文中宋"/>
                <a:ea typeface="华文中宋"/>
                <a:cs typeface="华文中宋"/>
              </a:rPr>
              <a:t>“十三五”发展规划及</a:t>
            </a:r>
            <a:r>
              <a:rPr lang="en-US" altLang="zh-CN" sz="1000" b="1">
                <a:solidFill>
                  <a:srgbClr val="FF0000"/>
                </a:solidFill>
                <a:latin typeface="华文中宋"/>
                <a:ea typeface="华文中宋"/>
                <a:cs typeface="华文中宋"/>
              </a:rPr>
              <a:t>2025</a:t>
            </a:r>
            <a:r>
              <a:rPr lang="zh-CN" altLang="en-US" sz="1000" b="1">
                <a:solidFill>
                  <a:srgbClr val="FF0000"/>
                </a:solidFill>
                <a:latin typeface="华文中宋"/>
                <a:ea typeface="华文中宋"/>
                <a:cs typeface="华文中宋"/>
              </a:rPr>
              <a:t>年远景目标</a:t>
            </a:r>
            <a:endParaRPr lang="en-US" altLang="zh-CN" sz="1000" b="1">
              <a:solidFill>
                <a:srgbClr val="FF0000"/>
              </a:solidFill>
              <a:latin typeface="华文中宋"/>
              <a:ea typeface="华文中宋"/>
              <a:cs typeface="华文中宋"/>
            </a:endParaRPr>
          </a:p>
          <a:p>
            <a:pPr algn="ctr"/>
            <a:endParaRPr lang="en-US" altLang="zh-CN" sz="1000" b="1">
              <a:solidFill>
                <a:srgbClr val="FF0000"/>
              </a:solidFill>
              <a:latin typeface="华文中宋"/>
              <a:ea typeface="华文中宋"/>
              <a:cs typeface="华文中宋"/>
            </a:endParaRPr>
          </a:p>
          <a:p>
            <a:pPr algn="ctr"/>
            <a:endParaRPr lang="en-US" altLang="zh-CN" sz="1000" b="1">
              <a:solidFill>
                <a:srgbClr val="FF0000"/>
              </a:solidFill>
              <a:latin typeface="华文中宋"/>
              <a:ea typeface="华文中宋"/>
              <a:cs typeface="华文中宋"/>
            </a:endParaRPr>
          </a:p>
          <a:p>
            <a:pPr algn="ctr"/>
            <a:endParaRPr lang="en-US" altLang="zh-CN" sz="1000" b="1">
              <a:solidFill>
                <a:srgbClr val="FF0000"/>
              </a:solidFill>
              <a:latin typeface="华文中宋"/>
              <a:ea typeface="华文中宋"/>
              <a:cs typeface="华文中宋"/>
            </a:endParaRPr>
          </a:p>
          <a:p>
            <a:pPr algn="ctr"/>
            <a:endParaRPr lang="en-US" altLang="zh-CN" sz="1000" b="1">
              <a:solidFill>
                <a:srgbClr val="FF0000"/>
              </a:solidFill>
              <a:latin typeface="华文中宋"/>
              <a:ea typeface="华文中宋"/>
              <a:cs typeface="华文中宋"/>
            </a:endParaRPr>
          </a:p>
          <a:p>
            <a:pPr algn="ctr"/>
            <a:endParaRPr lang="en-US" altLang="zh-CN" sz="1000" b="1">
              <a:solidFill>
                <a:srgbClr val="FF0000"/>
              </a:solidFill>
              <a:latin typeface="华文中宋"/>
              <a:ea typeface="华文中宋"/>
              <a:cs typeface="华文中宋"/>
            </a:endParaRPr>
          </a:p>
          <a:p>
            <a:pPr algn="ctr"/>
            <a:endParaRPr lang="en-US" altLang="zh-CN" sz="1000" b="1">
              <a:solidFill>
                <a:srgbClr val="FF0000"/>
              </a:solidFill>
              <a:latin typeface="华文中宋"/>
              <a:ea typeface="华文中宋"/>
              <a:cs typeface="华文中宋"/>
            </a:endParaRPr>
          </a:p>
          <a:p>
            <a:pPr algn="ctr"/>
            <a:endParaRPr lang="en-US" altLang="zh-CN" sz="1000" b="1">
              <a:solidFill>
                <a:srgbClr val="FF0000"/>
              </a:solidFill>
              <a:latin typeface="华文中宋"/>
              <a:ea typeface="华文中宋"/>
              <a:cs typeface="华文中宋"/>
            </a:endParaRPr>
          </a:p>
          <a:p>
            <a:pPr algn="ctr"/>
            <a:endParaRPr lang="en-US" altLang="zh-CN" sz="1000" b="1">
              <a:solidFill>
                <a:srgbClr val="FF0000"/>
              </a:solidFill>
              <a:latin typeface="华文中宋"/>
              <a:ea typeface="华文中宋"/>
              <a:cs typeface="华文中宋"/>
            </a:endParaRPr>
          </a:p>
          <a:p>
            <a:pPr algn="ctr"/>
            <a:endParaRPr lang="en-US" altLang="zh-CN" sz="1000" b="1">
              <a:solidFill>
                <a:srgbClr val="FF0000"/>
              </a:solidFill>
              <a:latin typeface="华文中宋"/>
              <a:ea typeface="华文中宋"/>
              <a:cs typeface="华文中宋"/>
            </a:endParaRPr>
          </a:p>
          <a:p>
            <a:pPr algn="ctr"/>
            <a:endParaRPr lang="en-US" altLang="zh-CN" sz="1000" b="1">
              <a:solidFill>
                <a:srgbClr val="FF0000"/>
              </a:solidFill>
              <a:latin typeface="华文中宋"/>
              <a:ea typeface="华文中宋"/>
              <a:cs typeface="华文中宋"/>
            </a:endParaRPr>
          </a:p>
          <a:p>
            <a:pPr algn="ctr"/>
            <a:endParaRPr lang="en-US" altLang="zh-CN" sz="1000" b="1">
              <a:solidFill>
                <a:srgbClr val="FF0000"/>
              </a:solidFill>
              <a:latin typeface="华文中宋"/>
              <a:ea typeface="华文中宋"/>
              <a:cs typeface="华文中宋"/>
            </a:endParaRPr>
          </a:p>
          <a:p>
            <a:pPr algn="ctr"/>
            <a:r>
              <a:rPr lang="zh-CN" altLang="en-US" sz="1000" b="1">
                <a:solidFill>
                  <a:srgbClr val="FF0000"/>
                </a:solidFill>
                <a:latin typeface="华文中宋"/>
                <a:ea typeface="华文中宋"/>
                <a:cs typeface="华文中宋"/>
              </a:rPr>
              <a:t>二〇一七年三月</a:t>
            </a:r>
            <a:endParaRPr lang="zh-CN" altLang="en-US" sz="1000" b="1">
              <a:solidFill>
                <a:srgbClr val="FF0000"/>
              </a:solidFill>
              <a:latin typeface="华文中宋"/>
              <a:ea typeface="华文中宋"/>
              <a:cs typeface="华文中宋"/>
            </a:endParaRPr>
          </a:p>
        </p:txBody>
      </p:sp>
      <p:sp>
        <p:nvSpPr>
          <p:cNvPr id="8" name="矩形 21"/>
          <p:cNvSpPr/>
          <p:nvPr/>
        </p:nvSpPr>
        <p:spPr>
          <a:xfrm>
            <a:off x="1163638" y="0"/>
            <a:ext cx="6837362" cy="606425"/>
          </a:xfrm>
          <a:prstGeom prst="rect">
            <a:avLst/>
          </a:prstGeom>
          <a:noFill/>
          <a:ln w="9525">
            <a:noFill/>
          </a:ln>
        </p:spPr>
        <p:txBody>
          <a:bodyPr>
            <a:spAutoFit/>
          </a:bodyPr>
          <a:lstStyle/>
          <a:p>
            <a:pPr fontAlgn="auto">
              <a:lnSpc>
                <a:spcPct val="150000"/>
              </a:lnSpc>
              <a:spcBef>
                <a:spcPts val="0"/>
              </a:spcBef>
              <a:spcAft>
                <a:spcPts val="0"/>
              </a:spcAft>
              <a:buFont typeface="Arial" panose="020B0604020202020204" pitchFamily="34" charset="0"/>
              <a:buNone/>
              <a:defRPr/>
            </a:pPr>
            <a:r>
              <a:rPr lang="zh-CN" altLang="en-US" sz="2250" dirty="0">
                <a:solidFill>
                  <a:schemeClr val="bg1"/>
                </a:solidFill>
                <a:latin typeface="楷体" panose="02010609060101010101" pitchFamily="49" charset="-122"/>
                <a:ea typeface="楷体" panose="02010609060101010101" pitchFamily="49" charset="-122"/>
              </a:rPr>
              <a:t>（二）工程教育专业认证</a:t>
            </a:r>
            <a:endParaRPr lang="en-US" altLang="zh-CN" sz="2250">
              <a:solidFill>
                <a:schemeClr val="bg1"/>
              </a:solidFill>
              <a:latin typeface="楷体" panose="02010609060101010101" pitchFamily="49" charset="-122"/>
              <a:ea typeface="楷体" panose="02010609060101010101" pitchFamily="49" charset="-122"/>
            </a:endParaRPr>
          </a:p>
        </p:txBody>
      </p:sp>
      <p:sp>
        <p:nvSpPr>
          <p:cNvPr id="9" name="矩形 8"/>
          <p:cNvSpPr/>
          <p:nvPr/>
        </p:nvSpPr>
        <p:spPr>
          <a:xfrm>
            <a:off x="0" y="-14288"/>
            <a:ext cx="9144000" cy="790576"/>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0" name="直接连接符 9"/>
          <p:cNvCxnSpPr/>
          <p:nvPr/>
        </p:nvCxnSpPr>
        <p:spPr>
          <a:xfrm>
            <a:off x="0" y="787400"/>
            <a:ext cx="9144000" cy="1588"/>
          </a:xfrm>
          <a:prstGeom prst="line">
            <a:avLst/>
          </a:prstGeom>
          <a:noFill/>
          <a:ln w="9525" cap="flat" cmpd="sng" algn="ctr">
            <a:solidFill>
              <a:srgbClr val="8064A2"/>
            </a:solidFill>
            <a:prstDash val="solid"/>
          </a:ln>
          <a:effectLst/>
        </p:spPr>
        <p:style>
          <a:lnRef idx="1">
            <a:schemeClr val="accent4"/>
          </a:lnRef>
          <a:fillRef idx="0">
            <a:schemeClr val="accent4"/>
          </a:fillRef>
          <a:effectRef idx="0">
            <a:schemeClr val="accent4"/>
          </a:effectRef>
          <a:fontRef idx="minor">
            <a:schemeClr val="tx1"/>
          </a:fontRef>
        </p:style>
      </p:cxnSp>
      <p:sp>
        <p:nvSpPr>
          <p:cNvPr id="11" name="矩形 10"/>
          <p:cNvSpPr/>
          <p:nvPr/>
        </p:nvSpPr>
        <p:spPr>
          <a:xfrm rot="10800000">
            <a:off x="0" y="4778375"/>
            <a:ext cx="9144000" cy="358775"/>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558089" name="Picture 1" descr="G:\加字母logo.png"/>
          <p:cNvPicPr>
            <a:picLocks noChangeAspect="1" noChangeArrowheads="1"/>
          </p:cNvPicPr>
          <p:nvPr/>
        </p:nvPicPr>
        <p:blipFill>
          <a:blip r:embed="rId1"/>
          <a:srcRect/>
          <a:stretch>
            <a:fillRect/>
          </a:stretch>
        </p:blipFill>
        <p:spPr bwMode="auto">
          <a:xfrm>
            <a:off x="179388" y="180975"/>
            <a:ext cx="647700" cy="520700"/>
          </a:xfrm>
          <a:prstGeom prst="rect">
            <a:avLst/>
          </a:prstGeom>
          <a:noFill/>
          <a:ln w="9525">
            <a:noFill/>
            <a:miter lim="800000"/>
            <a:headEnd/>
            <a:tailEnd/>
          </a:ln>
        </p:spPr>
      </p:pic>
      <p:grpSp>
        <p:nvGrpSpPr>
          <p:cNvPr id="558090" name="组合 31"/>
          <p:cNvGrpSpPr/>
          <p:nvPr/>
        </p:nvGrpSpPr>
        <p:grpSpPr bwMode="auto">
          <a:xfrm>
            <a:off x="3794125" y="3925888"/>
            <a:ext cx="4594225" cy="490537"/>
            <a:chOff x="635000" y="4149725"/>
            <a:chExt cx="3938658" cy="502778"/>
          </a:xfrm>
        </p:grpSpPr>
        <p:sp>
          <p:nvSpPr>
            <p:cNvPr id="558101" name="圆角矩形 7"/>
            <p:cNvSpPr>
              <a:spLocks noChangeArrowheads="1"/>
            </p:cNvSpPr>
            <p:nvPr/>
          </p:nvSpPr>
          <p:spPr bwMode="auto">
            <a:xfrm>
              <a:off x="635000" y="4149725"/>
              <a:ext cx="3938658" cy="502778"/>
            </a:xfrm>
            <a:prstGeom prst="roundRect">
              <a:avLst>
                <a:gd name="adj" fmla="val 18838"/>
              </a:avLst>
            </a:prstGeom>
            <a:solidFill>
              <a:srgbClr val="00B0F0"/>
            </a:solidFill>
            <a:ln w="9525">
              <a:noFill/>
              <a:round/>
            </a:ln>
          </p:spPr>
          <p:txBody>
            <a:bodyPr anchor="ctr"/>
            <a:lstStyle/>
            <a:p>
              <a:pPr algn="ctr">
                <a:buFont typeface="Arial" panose="020B0604020202020204" pitchFamily="34" charset="0"/>
                <a:buNone/>
              </a:pPr>
              <a:endParaRPr lang="zh-CN" altLang="en-US" sz="1600">
                <a:solidFill>
                  <a:srgbClr val="FFFFFF"/>
                </a:solidFill>
                <a:latin typeface="楷体" panose="02010609060101010101" pitchFamily="49" charset="-122"/>
                <a:ea typeface="楷体" panose="02010609060101010101" pitchFamily="49" charset="-122"/>
              </a:endParaRPr>
            </a:p>
          </p:txBody>
        </p:sp>
        <p:sp>
          <p:nvSpPr>
            <p:cNvPr id="558102" name="矩形 10"/>
            <p:cNvSpPr>
              <a:spLocks noChangeArrowheads="1"/>
            </p:cNvSpPr>
            <p:nvPr/>
          </p:nvSpPr>
          <p:spPr bwMode="auto">
            <a:xfrm>
              <a:off x="887221" y="4205047"/>
              <a:ext cx="3562992" cy="410095"/>
            </a:xfrm>
            <a:prstGeom prst="rect">
              <a:avLst/>
            </a:prstGeom>
            <a:noFill/>
            <a:ln w="9525">
              <a:noFill/>
              <a:miter lim="800000"/>
            </a:ln>
          </p:spPr>
          <p:txBody>
            <a:bodyPr wrap="none">
              <a:spAutoFit/>
            </a:bodyPr>
            <a:lstStyle/>
            <a:p>
              <a:pPr>
                <a:buFont typeface="Arial" panose="020B0604020202020204" pitchFamily="34" charset="0"/>
                <a:buNone/>
              </a:pPr>
              <a:r>
                <a:rPr lang="zh-CN" altLang="en-US" sz="2000" b="1">
                  <a:solidFill>
                    <a:srgbClr val="FFFFFF"/>
                  </a:solidFill>
                  <a:latin typeface="楷体" panose="02010609060101010101" pitchFamily="49" charset="-122"/>
                  <a:ea typeface="楷体" panose="02010609060101010101" pitchFamily="49" charset="-122"/>
                </a:rPr>
                <a:t>坚持特色发展，提升学校核心竞争力</a:t>
              </a:r>
              <a:endParaRPr lang="zh-CN" altLang="en-US" sz="2000" b="1">
                <a:solidFill>
                  <a:srgbClr val="FFFFFF"/>
                </a:solidFill>
                <a:latin typeface="楷体" panose="02010609060101010101" pitchFamily="49" charset="-122"/>
                <a:ea typeface="楷体" panose="02010609060101010101" pitchFamily="49" charset="-122"/>
              </a:endParaRPr>
            </a:p>
          </p:txBody>
        </p:sp>
      </p:grpSp>
      <p:grpSp>
        <p:nvGrpSpPr>
          <p:cNvPr id="558091" name="组合 33"/>
          <p:cNvGrpSpPr/>
          <p:nvPr/>
        </p:nvGrpSpPr>
        <p:grpSpPr bwMode="auto">
          <a:xfrm>
            <a:off x="3779838" y="3292475"/>
            <a:ext cx="4595812" cy="490538"/>
            <a:chOff x="635000" y="4854575"/>
            <a:chExt cx="3938588" cy="505141"/>
          </a:xfrm>
        </p:grpSpPr>
        <p:sp>
          <p:nvSpPr>
            <p:cNvPr id="558099" name="圆角矩形 12"/>
            <p:cNvSpPr>
              <a:spLocks noChangeArrowheads="1"/>
            </p:cNvSpPr>
            <p:nvPr/>
          </p:nvSpPr>
          <p:spPr bwMode="auto">
            <a:xfrm>
              <a:off x="635000" y="4854575"/>
              <a:ext cx="3938588" cy="505141"/>
            </a:xfrm>
            <a:prstGeom prst="roundRect">
              <a:avLst>
                <a:gd name="adj" fmla="val 18838"/>
              </a:avLst>
            </a:prstGeom>
            <a:solidFill>
              <a:srgbClr val="00B0F0"/>
            </a:solidFill>
            <a:ln w="9525">
              <a:noFill/>
              <a:round/>
            </a:ln>
          </p:spPr>
          <p:txBody>
            <a:bodyPr anchor="ctr"/>
            <a:lstStyle/>
            <a:p>
              <a:pPr algn="ctr">
                <a:buFont typeface="Arial" panose="020B0604020202020204" pitchFamily="34" charset="0"/>
                <a:buNone/>
              </a:pPr>
              <a:endParaRPr lang="zh-CN" altLang="en-US" sz="1600">
                <a:solidFill>
                  <a:srgbClr val="FFFFFF"/>
                </a:solidFill>
                <a:latin typeface="楷体" panose="02010609060101010101" pitchFamily="49" charset="-122"/>
                <a:ea typeface="楷体" panose="02010609060101010101" pitchFamily="49" charset="-122"/>
              </a:endParaRPr>
            </a:p>
          </p:txBody>
        </p:sp>
        <p:sp>
          <p:nvSpPr>
            <p:cNvPr id="558100" name="矩形 13"/>
            <p:cNvSpPr>
              <a:spLocks noChangeArrowheads="1"/>
            </p:cNvSpPr>
            <p:nvPr/>
          </p:nvSpPr>
          <p:spPr bwMode="auto">
            <a:xfrm>
              <a:off x="878427" y="4903618"/>
              <a:ext cx="3494006" cy="412022"/>
            </a:xfrm>
            <a:prstGeom prst="rect">
              <a:avLst/>
            </a:prstGeom>
            <a:noFill/>
            <a:ln w="9525">
              <a:noFill/>
              <a:miter lim="800000"/>
            </a:ln>
          </p:spPr>
          <p:txBody>
            <a:bodyPr wrap="none">
              <a:spAutoFit/>
            </a:bodyPr>
            <a:lstStyle/>
            <a:p>
              <a:pPr>
                <a:buFont typeface="Arial" panose="020B0604020202020204" pitchFamily="34" charset="0"/>
                <a:buNone/>
              </a:pPr>
              <a:r>
                <a:rPr lang="zh-CN" altLang="en-US" sz="2000" b="1">
                  <a:solidFill>
                    <a:srgbClr val="FFFFFF"/>
                  </a:solidFill>
                  <a:latin typeface="楷体" panose="02010609060101010101" pitchFamily="49" charset="-122"/>
                  <a:ea typeface="楷体" panose="02010609060101010101" pitchFamily="49" charset="-122"/>
                </a:rPr>
                <a:t>坚持内涵发展，增强学校综合实力</a:t>
              </a:r>
              <a:endParaRPr lang="zh-CN" altLang="en-US" sz="2000" b="1">
                <a:solidFill>
                  <a:srgbClr val="FFFFFF"/>
                </a:solidFill>
                <a:latin typeface="楷体" panose="02010609060101010101" pitchFamily="49" charset="-122"/>
                <a:ea typeface="楷体" panose="02010609060101010101" pitchFamily="49" charset="-122"/>
              </a:endParaRPr>
            </a:p>
          </p:txBody>
        </p:sp>
      </p:grpSp>
      <p:grpSp>
        <p:nvGrpSpPr>
          <p:cNvPr id="558092" name="组合 37"/>
          <p:cNvGrpSpPr/>
          <p:nvPr/>
        </p:nvGrpSpPr>
        <p:grpSpPr bwMode="auto">
          <a:xfrm>
            <a:off x="3779838" y="1995488"/>
            <a:ext cx="4595812" cy="490537"/>
            <a:chOff x="2603500" y="5530850"/>
            <a:chExt cx="3940381" cy="504365"/>
          </a:xfrm>
        </p:grpSpPr>
        <p:sp>
          <p:nvSpPr>
            <p:cNvPr id="558097" name="圆角矩形 21"/>
            <p:cNvSpPr>
              <a:spLocks noChangeArrowheads="1"/>
            </p:cNvSpPr>
            <p:nvPr/>
          </p:nvSpPr>
          <p:spPr bwMode="auto">
            <a:xfrm>
              <a:off x="2603500" y="5530850"/>
              <a:ext cx="3940381" cy="504365"/>
            </a:xfrm>
            <a:prstGeom prst="roundRect">
              <a:avLst>
                <a:gd name="adj" fmla="val 18838"/>
              </a:avLst>
            </a:prstGeom>
            <a:solidFill>
              <a:srgbClr val="00B0F0"/>
            </a:solidFill>
            <a:ln w="9525">
              <a:noFill/>
              <a:round/>
            </a:ln>
          </p:spPr>
          <p:txBody>
            <a:bodyPr anchor="ctr"/>
            <a:lstStyle/>
            <a:p>
              <a:pPr algn="ctr">
                <a:buFont typeface="Arial" panose="020B0604020202020204" pitchFamily="34" charset="0"/>
                <a:buNone/>
              </a:pPr>
              <a:endParaRPr lang="zh-CN" altLang="en-US" sz="1600">
                <a:solidFill>
                  <a:srgbClr val="FFFFFF"/>
                </a:solidFill>
                <a:latin typeface="楷体" panose="02010609060101010101" pitchFamily="49" charset="-122"/>
                <a:ea typeface="楷体" panose="02010609060101010101" pitchFamily="49" charset="-122"/>
              </a:endParaRPr>
            </a:p>
          </p:txBody>
        </p:sp>
        <p:sp>
          <p:nvSpPr>
            <p:cNvPr id="558098" name="矩形 22"/>
            <p:cNvSpPr>
              <a:spLocks noChangeArrowheads="1"/>
            </p:cNvSpPr>
            <p:nvPr/>
          </p:nvSpPr>
          <p:spPr bwMode="auto">
            <a:xfrm>
              <a:off x="2859387" y="5586346"/>
              <a:ext cx="3444941" cy="408063"/>
            </a:xfrm>
            <a:prstGeom prst="rect">
              <a:avLst/>
            </a:prstGeom>
            <a:noFill/>
            <a:ln w="9525">
              <a:noFill/>
              <a:miter lim="800000"/>
            </a:ln>
          </p:spPr>
          <p:txBody>
            <a:bodyPr wrap="none">
              <a:spAutoFit/>
            </a:bodyPr>
            <a:lstStyle/>
            <a:p>
              <a:pPr>
                <a:buFont typeface="Arial" panose="020B0604020202020204" pitchFamily="34" charset="0"/>
                <a:buNone/>
              </a:pPr>
              <a:r>
                <a:rPr lang="zh-CN" altLang="en-US" sz="2000" b="1">
                  <a:solidFill>
                    <a:srgbClr val="FFFFFF"/>
                  </a:solidFill>
                  <a:latin typeface="楷体" panose="02010609060101010101" pitchFamily="49" charset="-122"/>
                  <a:ea typeface="楷体" panose="02010609060101010101" pitchFamily="49" charset="-122"/>
                </a:rPr>
                <a:t>坚持创新发展，激发学校办学活力</a:t>
              </a:r>
              <a:endParaRPr lang="zh-CN" altLang="en-US" sz="2000" b="1">
                <a:solidFill>
                  <a:srgbClr val="FFFFFF"/>
                </a:solidFill>
                <a:latin typeface="楷体" panose="02010609060101010101" pitchFamily="49" charset="-122"/>
                <a:ea typeface="楷体" panose="02010609060101010101" pitchFamily="49" charset="-122"/>
              </a:endParaRPr>
            </a:p>
          </p:txBody>
        </p:sp>
      </p:grpSp>
      <p:grpSp>
        <p:nvGrpSpPr>
          <p:cNvPr id="558093" name="组合 36"/>
          <p:cNvGrpSpPr/>
          <p:nvPr/>
        </p:nvGrpSpPr>
        <p:grpSpPr bwMode="auto">
          <a:xfrm>
            <a:off x="3779838" y="2643188"/>
            <a:ext cx="4595812" cy="490537"/>
            <a:chOff x="4743450" y="4854575"/>
            <a:chExt cx="3938588" cy="505140"/>
          </a:xfrm>
        </p:grpSpPr>
        <p:sp>
          <p:nvSpPr>
            <p:cNvPr id="558095" name="圆角矩形 15"/>
            <p:cNvSpPr>
              <a:spLocks noChangeArrowheads="1"/>
            </p:cNvSpPr>
            <p:nvPr/>
          </p:nvSpPr>
          <p:spPr bwMode="auto">
            <a:xfrm>
              <a:off x="4743450" y="4854575"/>
              <a:ext cx="3938588" cy="505140"/>
            </a:xfrm>
            <a:prstGeom prst="roundRect">
              <a:avLst>
                <a:gd name="adj" fmla="val 18838"/>
              </a:avLst>
            </a:prstGeom>
            <a:solidFill>
              <a:srgbClr val="00B0F0"/>
            </a:solidFill>
            <a:ln w="9525">
              <a:noFill/>
              <a:round/>
            </a:ln>
          </p:spPr>
          <p:txBody>
            <a:bodyPr anchor="ctr"/>
            <a:lstStyle/>
            <a:p>
              <a:pPr algn="ctr">
                <a:buFont typeface="Arial" panose="020B0604020202020204" pitchFamily="34" charset="0"/>
                <a:buNone/>
              </a:pPr>
              <a:endParaRPr lang="zh-CN" altLang="en-US" sz="1600">
                <a:solidFill>
                  <a:srgbClr val="FFFFFF"/>
                </a:solidFill>
                <a:latin typeface="楷体" panose="02010609060101010101" pitchFamily="49" charset="-122"/>
                <a:ea typeface="楷体" panose="02010609060101010101" pitchFamily="49" charset="-122"/>
              </a:endParaRPr>
            </a:p>
          </p:txBody>
        </p:sp>
        <p:sp>
          <p:nvSpPr>
            <p:cNvPr id="558096" name="矩形 16"/>
            <p:cNvSpPr>
              <a:spLocks noChangeArrowheads="1"/>
            </p:cNvSpPr>
            <p:nvPr/>
          </p:nvSpPr>
          <p:spPr bwMode="auto">
            <a:xfrm>
              <a:off x="4986573" y="4903618"/>
              <a:ext cx="3516249" cy="408689"/>
            </a:xfrm>
            <a:prstGeom prst="rect">
              <a:avLst/>
            </a:prstGeom>
            <a:noFill/>
            <a:ln w="9525">
              <a:noFill/>
              <a:miter lim="800000"/>
            </a:ln>
          </p:spPr>
          <p:txBody>
            <a:bodyPr wrap="none">
              <a:spAutoFit/>
            </a:bodyPr>
            <a:lstStyle/>
            <a:p>
              <a:pPr>
                <a:buFont typeface="Arial" panose="020B0604020202020204" pitchFamily="34" charset="0"/>
                <a:buNone/>
              </a:pPr>
              <a:r>
                <a:rPr lang="zh-CN" altLang="en-US" sz="2000" b="1">
                  <a:solidFill>
                    <a:srgbClr val="FFFFFF"/>
                  </a:solidFill>
                  <a:latin typeface="楷体" panose="02010609060101010101" pitchFamily="49" charset="-122"/>
                  <a:ea typeface="楷体" panose="02010609060101010101" pitchFamily="49" charset="-122"/>
                </a:rPr>
                <a:t>坚持开放发展，拓展学校办学潜力</a:t>
              </a:r>
              <a:endParaRPr lang="zh-CN" altLang="en-US" sz="2000" b="1">
                <a:solidFill>
                  <a:srgbClr val="FFFFFF"/>
                </a:solidFill>
                <a:latin typeface="楷体" panose="02010609060101010101" pitchFamily="49" charset="-122"/>
                <a:ea typeface="楷体" panose="02010609060101010101" pitchFamily="49" charset="-122"/>
              </a:endParaRPr>
            </a:p>
          </p:txBody>
        </p:sp>
      </p:grpSp>
      <p:sp>
        <p:nvSpPr>
          <p:cNvPr id="558094" name="Rectangle 1"/>
          <p:cNvSpPr>
            <a:spLocks noChangeArrowheads="1"/>
          </p:cNvSpPr>
          <p:nvPr/>
        </p:nvSpPr>
        <p:spPr bwMode="auto">
          <a:xfrm>
            <a:off x="4217670" y="1184910"/>
            <a:ext cx="4026535" cy="539750"/>
          </a:xfrm>
          <a:prstGeom prst="rect">
            <a:avLst/>
          </a:prstGeom>
          <a:noFill/>
          <a:ln w="9525">
            <a:noFill/>
            <a:miter lim="800000"/>
          </a:ln>
        </p:spPr>
        <p:txBody>
          <a:bodyPr wrap="square" anchor="ctr">
            <a:spAutoFit/>
          </a:bodyPr>
          <a:lstStyle/>
          <a:p>
            <a:pPr>
              <a:lnSpc>
                <a:spcPts val="3500"/>
              </a:lnSpc>
            </a:pPr>
            <a:r>
              <a:rPr lang="zh-CN" altLang="en-US" b="1">
                <a:solidFill>
                  <a:srgbClr val="FF0000"/>
                </a:solidFill>
                <a:latin typeface="华文中宋"/>
                <a:ea typeface="华文中宋"/>
                <a:cs typeface="华文中宋"/>
              </a:rPr>
              <a:t>建设特色鲜明的高水平应用技术大学</a:t>
            </a:r>
            <a:endParaRPr lang="zh-CN" altLang="en-US" b="1">
              <a:solidFill>
                <a:srgbClr val="FF0000"/>
              </a:solidFill>
              <a:latin typeface="华文中宋"/>
              <a:ea typeface="华文中宋"/>
              <a:cs typeface="华文中宋"/>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21"/>
          <p:cNvSpPr/>
          <p:nvPr/>
        </p:nvSpPr>
        <p:spPr>
          <a:xfrm>
            <a:off x="1163638" y="0"/>
            <a:ext cx="6837362" cy="606425"/>
          </a:xfrm>
          <a:prstGeom prst="rect">
            <a:avLst/>
          </a:prstGeom>
          <a:noFill/>
          <a:ln w="9525">
            <a:noFill/>
          </a:ln>
        </p:spPr>
        <p:txBody>
          <a:bodyPr>
            <a:spAutoFit/>
          </a:bodyPr>
          <a:lstStyle/>
          <a:p>
            <a:pPr fontAlgn="auto">
              <a:lnSpc>
                <a:spcPct val="150000"/>
              </a:lnSpc>
              <a:spcBef>
                <a:spcPts val="0"/>
              </a:spcBef>
              <a:spcAft>
                <a:spcPts val="0"/>
              </a:spcAft>
              <a:buFont typeface="Arial" panose="020B0604020202020204" pitchFamily="34" charset="0"/>
              <a:buNone/>
              <a:defRPr/>
            </a:pPr>
            <a:r>
              <a:rPr lang="zh-CN" altLang="en-US" sz="2250" dirty="0">
                <a:solidFill>
                  <a:schemeClr val="bg1"/>
                </a:solidFill>
                <a:latin typeface="楷体" panose="02010609060101010101" pitchFamily="49" charset="-122"/>
                <a:ea typeface="楷体" panose="02010609060101010101" pitchFamily="49" charset="-122"/>
              </a:rPr>
              <a:t>（二）工程教育专业认证</a:t>
            </a:r>
            <a:endParaRPr lang="en-US" altLang="zh-CN" sz="2250">
              <a:solidFill>
                <a:schemeClr val="bg1"/>
              </a:solidFill>
              <a:latin typeface="楷体" panose="02010609060101010101" pitchFamily="49" charset="-122"/>
              <a:ea typeface="楷体" panose="02010609060101010101" pitchFamily="49" charset="-122"/>
            </a:endParaRPr>
          </a:p>
        </p:txBody>
      </p:sp>
      <p:sp>
        <p:nvSpPr>
          <p:cNvPr id="7" name="矩形 6"/>
          <p:cNvSpPr/>
          <p:nvPr/>
        </p:nvSpPr>
        <p:spPr>
          <a:xfrm>
            <a:off x="0" y="-14288"/>
            <a:ext cx="9144000" cy="790576"/>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1" name="直接连接符 10"/>
          <p:cNvCxnSpPr/>
          <p:nvPr/>
        </p:nvCxnSpPr>
        <p:spPr>
          <a:xfrm>
            <a:off x="0" y="787400"/>
            <a:ext cx="9144000" cy="1588"/>
          </a:xfrm>
          <a:prstGeom prst="line">
            <a:avLst/>
          </a:prstGeom>
          <a:noFill/>
          <a:ln w="9525" cap="flat" cmpd="sng" algn="ctr">
            <a:solidFill>
              <a:srgbClr val="8064A2"/>
            </a:solidFill>
            <a:prstDash val="solid"/>
          </a:ln>
          <a:effectLst/>
        </p:spPr>
        <p:style>
          <a:lnRef idx="1">
            <a:schemeClr val="accent4"/>
          </a:lnRef>
          <a:fillRef idx="0">
            <a:schemeClr val="accent4"/>
          </a:fillRef>
          <a:effectRef idx="0">
            <a:schemeClr val="accent4"/>
          </a:effectRef>
          <a:fontRef idx="minor">
            <a:schemeClr val="tx1"/>
          </a:fontRef>
        </p:style>
      </p:cxnSp>
      <p:sp>
        <p:nvSpPr>
          <p:cNvPr id="12" name="矩形 11"/>
          <p:cNvSpPr/>
          <p:nvPr/>
        </p:nvSpPr>
        <p:spPr>
          <a:xfrm rot="10800000">
            <a:off x="0" y="4778375"/>
            <a:ext cx="9144000" cy="358775"/>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标题 1"/>
          <p:cNvSpPr txBox="1"/>
          <p:nvPr/>
        </p:nvSpPr>
        <p:spPr>
          <a:xfrm>
            <a:off x="107950" y="842963"/>
            <a:ext cx="1827213" cy="542925"/>
          </a:xfrm>
          <a:prstGeom prst="rect">
            <a:avLst/>
          </a:prstGeom>
        </p:spPr>
        <p:txBody>
          <a:bodyPr lIns="68580" tIns="34290" rIns="68580" bIns="34290" anchor="ctr">
            <a:normAutofit fontScale="97500"/>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产教融合</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pic>
        <p:nvPicPr>
          <p:cNvPr id="559112" name="Picture 1" descr="G:\加字母logo.png"/>
          <p:cNvPicPr>
            <a:picLocks noChangeAspect="1" noChangeArrowheads="1"/>
          </p:cNvPicPr>
          <p:nvPr/>
        </p:nvPicPr>
        <p:blipFill>
          <a:blip r:embed="rId1"/>
          <a:srcRect/>
          <a:stretch>
            <a:fillRect/>
          </a:stretch>
        </p:blipFill>
        <p:spPr bwMode="auto">
          <a:xfrm>
            <a:off x="179388" y="180975"/>
            <a:ext cx="647700" cy="520700"/>
          </a:xfrm>
          <a:prstGeom prst="rect">
            <a:avLst/>
          </a:prstGeom>
          <a:noFill/>
          <a:ln w="9525">
            <a:noFill/>
            <a:miter lim="800000"/>
            <a:headEnd/>
            <a:tailEnd/>
          </a:ln>
        </p:spPr>
      </p:pic>
      <p:grpSp>
        <p:nvGrpSpPr>
          <p:cNvPr id="2" name="Group 2"/>
          <p:cNvGrpSpPr/>
          <p:nvPr/>
        </p:nvGrpSpPr>
        <p:grpSpPr bwMode="auto">
          <a:xfrm>
            <a:off x="2171700" y="1855788"/>
            <a:ext cx="2514600" cy="792162"/>
            <a:chOff x="2609" y="85"/>
            <a:chExt cx="3692" cy="764"/>
          </a:xfrm>
        </p:grpSpPr>
        <p:sp>
          <p:nvSpPr>
            <p:cNvPr id="559123" name="Rectangle 131"/>
            <p:cNvSpPr>
              <a:spLocks noChangeArrowheads="1"/>
            </p:cNvSpPr>
            <p:nvPr/>
          </p:nvSpPr>
          <p:spPr bwMode="auto">
            <a:xfrm>
              <a:off x="2610" y="727"/>
              <a:ext cx="3700" cy="120"/>
            </a:xfrm>
            <a:prstGeom prst="rect">
              <a:avLst/>
            </a:prstGeom>
            <a:noFill/>
            <a:ln w="9525">
              <a:noFill/>
              <a:miter lim="800000"/>
            </a:ln>
          </p:spPr>
          <p:txBody>
            <a:bodyPr lIns="0" tIns="0" rIns="0" bIns="0"/>
            <a:lstStyle/>
            <a:p>
              <a:endParaRPr lang="en-US" altLang="zh-CN" sz="1200">
                <a:latin typeface="Times New Roman" panose="02020603050405020304" pitchFamily="18" charset="0"/>
              </a:endParaRPr>
            </a:p>
            <a:p>
              <a:endParaRPr lang="zh-CN" altLang="zh-CN"/>
            </a:p>
          </p:txBody>
        </p:sp>
      </p:grpSp>
      <p:grpSp>
        <p:nvGrpSpPr>
          <p:cNvPr id="3" name="Group 262"/>
          <p:cNvGrpSpPr/>
          <p:nvPr/>
        </p:nvGrpSpPr>
        <p:grpSpPr bwMode="auto">
          <a:xfrm>
            <a:off x="1981200" y="1165225"/>
            <a:ext cx="2171700" cy="495300"/>
            <a:chOff x="2609" y="85"/>
            <a:chExt cx="3692" cy="764"/>
          </a:xfrm>
        </p:grpSpPr>
        <p:sp>
          <p:nvSpPr>
            <p:cNvPr id="559121" name="Rectangle 391"/>
            <p:cNvSpPr>
              <a:spLocks noChangeArrowheads="1"/>
            </p:cNvSpPr>
            <p:nvPr/>
          </p:nvSpPr>
          <p:spPr bwMode="auto">
            <a:xfrm>
              <a:off x="2610" y="727"/>
              <a:ext cx="3700" cy="120"/>
            </a:xfrm>
            <a:prstGeom prst="rect">
              <a:avLst/>
            </a:prstGeom>
            <a:noFill/>
            <a:ln w="9525">
              <a:noFill/>
              <a:miter lim="800000"/>
            </a:ln>
          </p:spPr>
          <p:txBody>
            <a:bodyPr lIns="0" tIns="0" rIns="0" bIns="0"/>
            <a:lstStyle/>
            <a:p>
              <a:endParaRPr lang="zh-CN" altLang="zh-CN"/>
            </a:p>
          </p:txBody>
        </p:sp>
      </p:grpSp>
      <p:pic>
        <p:nvPicPr>
          <p:cNvPr id="563202" name="Picture 2" descr="C:\Users\Administrator.LQCZEKPSD7M4JF6\Desktop\俯瞰校园.jpg"/>
          <p:cNvPicPr>
            <a:picLocks noChangeAspect="1" noChangeArrowheads="1"/>
          </p:cNvPicPr>
          <p:nvPr/>
        </p:nvPicPr>
        <p:blipFill>
          <a:blip r:embed="rId2" cstate="print"/>
          <a:srcRect/>
          <a:stretch>
            <a:fillRect/>
          </a:stretch>
        </p:blipFill>
        <p:spPr bwMode="auto">
          <a:xfrm>
            <a:off x="0" y="771550"/>
            <a:ext cx="9144000" cy="3989000"/>
          </a:xfrm>
          <a:prstGeom prst="rect">
            <a:avLst/>
          </a:prstGeom>
          <a:noFill/>
        </p:spPr>
      </p:pic>
      <p:sp>
        <p:nvSpPr>
          <p:cNvPr id="21" name="Rectangle 1"/>
          <p:cNvSpPr>
            <a:spLocks noChangeArrowheads="1"/>
          </p:cNvSpPr>
          <p:nvPr/>
        </p:nvSpPr>
        <p:spPr bwMode="auto">
          <a:xfrm>
            <a:off x="2783771" y="110669"/>
            <a:ext cx="4824412" cy="539750"/>
          </a:xfrm>
          <a:prstGeom prst="rect">
            <a:avLst/>
          </a:prstGeom>
          <a:noFill/>
          <a:ln w="9525">
            <a:noFill/>
            <a:miter lim="800000"/>
          </a:ln>
        </p:spPr>
        <p:txBody>
          <a:bodyPr anchor="ctr">
            <a:spAutoFit/>
          </a:bodyPr>
          <a:lstStyle/>
          <a:p>
            <a:pPr>
              <a:lnSpc>
                <a:spcPts val="3500"/>
              </a:lnSpc>
            </a:pPr>
            <a:r>
              <a:rPr lang="zh-CN" altLang="en-US" sz="2400" b="1" dirty="0">
                <a:solidFill>
                  <a:srgbClr val="FF0000"/>
                </a:solidFill>
                <a:latin typeface="微软雅黑" panose="020B0503020204020204" charset="-122"/>
                <a:ea typeface="微软雅黑" panose="020B0503020204020204" charset="-122"/>
                <a:cs typeface="华文琥珀"/>
              </a:rPr>
              <a:t>黑龙江工程学院：工程师的摇篮</a:t>
            </a:r>
            <a:endParaRPr lang="zh-CN" altLang="en-US" sz="2400" b="1" dirty="0">
              <a:solidFill>
                <a:srgbClr val="FF0000"/>
              </a:solidFill>
              <a:latin typeface="微软雅黑" panose="020B0503020204020204" charset="-122"/>
              <a:ea typeface="微软雅黑" panose="020B0503020204020204" charset="-122"/>
              <a:cs typeface="华文琥珀"/>
            </a:endParaRPr>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21"/>
          <p:cNvSpPr/>
          <p:nvPr/>
        </p:nvSpPr>
        <p:spPr>
          <a:xfrm>
            <a:off x="1163638" y="0"/>
            <a:ext cx="6837362" cy="606425"/>
          </a:xfrm>
          <a:prstGeom prst="rect">
            <a:avLst/>
          </a:prstGeom>
          <a:noFill/>
          <a:ln w="9525">
            <a:noFill/>
          </a:ln>
        </p:spPr>
        <p:txBody>
          <a:bodyPr>
            <a:spAutoFit/>
          </a:bodyPr>
          <a:lstStyle/>
          <a:p>
            <a:pPr fontAlgn="auto">
              <a:lnSpc>
                <a:spcPct val="150000"/>
              </a:lnSpc>
              <a:spcBef>
                <a:spcPts val="0"/>
              </a:spcBef>
              <a:spcAft>
                <a:spcPts val="0"/>
              </a:spcAft>
              <a:buFont typeface="Arial" panose="020B0604020202020204" pitchFamily="34" charset="0"/>
              <a:buNone/>
              <a:defRPr/>
            </a:pPr>
            <a:r>
              <a:rPr lang="zh-CN" altLang="en-US" sz="2250" dirty="0">
                <a:solidFill>
                  <a:schemeClr val="bg1"/>
                </a:solidFill>
                <a:latin typeface="楷体" panose="02010609060101010101" pitchFamily="49" charset="-122"/>
                <a:ea typeface="楷体" panose="02010609060101010101" pitchFamily="49" charset="-122"/>
              </a:rPr>
              <a:t>（二）工程教育专业认证</a:t>
            </a:r>
            <a:endParaRPr lang="en-US" altLang="zh-CN" sz="2250">
              <a:solidFill>
                <a:schemeClr val="bg1"/>
              </a:solidFill>
              <a:latin typeface="楷体" panose="02010609060101010101" pitchFamily="49" charset="-122"/>
              <a:ea typeface="楷体" panose="02010609060101010101" pitchFamily="49" charset="-122"/>
            </a:endParaRPr>
          </a:p>
        </p:txBody>
      </p:sp>
      <p:sp>
        <p:nvSpPr>
          <p:cNvPr id="7" name="矩形 6"/>
          <p:cNvSpPr/>
          <p:nvPr/>
        </p:nvSpPr>
        <p:spPr>
          <a:xfrm>
            <a:off x="0" y="-14288"/>
            <a:ext cx="9144000" cy="790576"/>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1" name="直接连接符 10"/>
          <p:cNvCxnSpPr/>
          <p:nvPr/>
        </p:nvCxnSpPr>
        <p:spPr>
          <a:xfrm>
            <a:off x="0" y="787400"/>
            <a:ext cx="9144000" cy="1588"/>
          </a:xfrm>
          <a:prstGeom prst="line">
            <a:avLst/>
          </a:prstGeom>
          <a:noFill/>
          <a:ln w="9525" cap="flat" cmpd="sng" algn="ctr">
            <a:solidFill>
              <a:srgbClr val="8064A2"/>
            </a:solidFill>
            <a:prstDash val="solid"/>
          </a:ln>
          <a:effectLst/>
        </p:spPr>
        <p:style>
          <a:lnRef idx="1">
            <a:schemeClr val="accent4"/>
          </a:lnRef>
          <a:fillRef idx="0">
            <a:schemeClr val="accent4"/>
          </a:fillRef>
          <a:effectRef idx="0">
            <a:schemeClr val="accent4"/>
          </a:effectRef>
          <a:fontRef idx="minor">
            <a:schemeClr val="tx1"/>
          </a:fontRef>
        </p:style>
      </p:cxnSp>
      <p:sp>
        <p:nvSpPr>
          <p:cNvPr id="12" name="矩形 11"/>
          <p:cNvSpPr/>
          <p:nvPr/>
        </p:nvSpPr>
        <p:spPr>
          <a:xfrm rot="10800000">
            <a:off x="0" y="4778375"/>
            <a:ext cx="9144000" cy="358775"/>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标题 1"/>
          <p:cNvSpPr txBox="1"/>
          <p:nvPr/>
        </p:nvSpPr>
        <p:spPr>
          <a:xfrm>
            <a:off x="107950" y="842963"/>
            <a:ext cx="1827213" cy="542925"/>
          </a:xfrm>
          <a:prstGeom prst="rect">
            <a:avLst/>
          </a:prstGeom>
        </p:spPr>
        <p:txBody>
          <a:bodyPr lIns="68580" tIns="34290" rIns="68580" bIns="34290" anchor="ctr">
            <a:normAutofit fontScale="97500"/>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产教融合</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pic>
        <p:nvPicPr>
          <p:cNvPr id="560138" name="Picture 1" descr="G:\加字母logo.png"/>
          <p:cNvPicPr>
            <a:picLocks noChangeAspect="1" noChangeArrowheads="1"/>
          </p:cNvPicPr>
          <p:nvPr/>
        </p:nvPicPr>
        <p:blipFill>
          <a:blip r:embed="rId1"/>
          <a:srcRect/>
          <a:stretch>
            <a:fillRect/>
          </a:stretch>
        </p:blipFill>
        <p:spPr bwMode="auto">
          <a:xfrm>
            <a:off x="179388" y="180975"/>
            <a:ext cx="647700" cy="520700"/>
          </a:xfrm>
          <a:prstGeom prst="rect">
            <a:avLst/>
          </a:prstGeom>
          <a:noFill/>
          <a:ln w="9525">
            <a:noFill/>
            <a:miter lim="800000"/>
            <a:headEnd/>
            <a:tailEnd/>
          </a:ln>
        </p:spPr>
      </p:pic>
      <p:pic>
        <p:nvPicPr>
          <p:cNvPr id="564226" name="Picture 2" descr="C:\Users\Administrator.LQCZEKPSD7M4JF6\Desktop\润园.jpg"/>
          <p:cNvPicPr>
            <a:picLocks noChangeAspect="1" noChangeArrowheads="1"/>
          </p:cNvPicPr>
          <p:nvPr/>
        </p:nvPicPr>
        <p:blipFill>
          <a:blip r:embed="rId2" cstate="print"/>
          <a:srcRect/>
          <a:stretch>
            <a:fillRect/>
          </a:stretch>
        </p:blipFill>
        <p:spPr bwMode="auto">
          <a:xfrm>
            <a:off x="-1" y="771550"/>
            <a:ext cx="9144001" cy="3960440"/>
          </a:xfrm>
          <a:prstGeom prst="rect">
            <a:avLst/>
          </a:prstGeom>
          <a:noFill/>
        </p:spPr>
      </p:pic>
      <p:sp>
        <p:nvSpPr>
          <p:cNvPr id="16" name="标题 1"/>
          <p:cNvSpPr txBox="1"/>
          <p:nvPr/>
        </p:nvSpPr>
        <p:spPr>
          <a:xfrm>
            <a:off x="0" y="1491630"/>
            <a:ext cx="9144000" cy="1101725"/>
          </a:xfrm>
          <a:prstGeom prst="rect">
            <a:avLst/>
          </a:prstGeom>
        </p:spPr>
        <p:txBody>
          <a:bodyPr>
            <a:normAutofit/>
          </a:bodyPr>
          <a:lstStyle/>
          <a:p>
            <a:pPr algn="ctr" fontAlgn="auto">
              <a:spcAft>
                <a:spcPts val="0"/>
              </a:spcAft>
              <a:defRPr/>
            </a:pPr>
            <a:r>
              <a:rPr lang="zh-CN" altLang="en-US" sz="4400" b="1" dirty="0" smtClean="0">
                <a:solidFill>
                  <a:srgbClr val="FF0000"/>
                </a:solidFill>
                <a:latin typeface="华文行楷" pitchFamily="2" charset="-122"/>
                <a:ea typeface="华文行楷" pitchFamily="2" charset="-122"/>
                <a:cs typeface="+mj-cs"/>
              </a:rPr>
              <a:t>谢  谢</a:t>
            </a:r>
            <a:endParaRPr lang="zh-CN" altLang="en-US" sz="4400" b="1" dirty="0">
              <a:solidFill>
                <a:srgbClr val="FF0000"/>
              </a:solidFill>
              <a:latin typeface="华文行楷" pitchFamily="2" charset="-122"/>
              <a:ea typeface="华文行楷" pitchFamily="2" charset="-122"/>
              <a:cs typeface="+mj-cs"/>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9144000" cy="788988"/>
          </a:xfrm>
          <a:prstGeom prst="rect">
            <a:avLst/>
          </a:prstGeom>
          <a:gradFill>
            <a:gsLst>
              <a:gs pos="0">
                <a:srgbClr val="2DC8FF"/>
              </a:gs>
              <a:gs pos="50000">
                <a:srgbClr val="53D2FF"/>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矩形 29"/>
          <p:cNvSpPr/>
          <p:nvPr/>
        </p:nvSpPr>
        <p:spPr>
          <a:xfrm rot="10800000">
            <a:off x="0" y="4786313"/>
            <a:ext cx="9144000" cy="357187"/>
          </a:xfrm>
          <a:prstGeom prst="rect">
            <a:avLst/>
          </a:prstGeom>
          <a:gradFill>
            <a:gsLst>
              <a:gs pos="0">
                <a:srgbClr val="2DC8FF"/>
              </a:gs>
              <a:gs pos="50000">
                <a:srgbClr val="53D2FF"/>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32" name="直接连接符 31"/>
          <p:cNvCxnSpPr/>
          <p:nvPr/>
        </p:nvCxnSpPr>
        <p:spPr>
          <a:xfrm>
            <a:off x="0" y="788988"/>
            <a:ext cx="9144000" cy="1587"/>
          </a:xfrm>
          <a:prstGeom prst="line">
            <a:avLst/>
          </a:prstGeom>
        </p:spPr>
        <p:style>
          <a:lnRef idx="1">
            <a:schemeClr val="accent4"/>
          </a:lnRef>
          <a:fillRef idx="0">
            <a:schemeClr val="accent4"/>
          </a:fillRef>
          <a:effectRef idx="0">
            <a:schemeClr val="accent4"/>
          </a:effectRef>
          <a:fontRef idx="minor">
            <a:schemeClr val="tx1"/>
          </a:fontRef>
        </p:style>
      </p:cxnSp>
      <p:pic>
        <p:nvPicPr>
          <p:cNvPr id="512005" name="Picture 1" descr="G:\加字母logo.png"/>
          <p:cNvPicPr>
            <a:picLocks noChangeAspect="1" noChangeArrowheads="1"/>
          </p:cNvPicPr>
          <p:nvPr/>
        </p:nvPicPr>
        <p:blipFill>
          <a:blip r:embed="rId1"/>
          <a:srcRect/>
          <a:stretch>
            <a:fillRect/>
          </a:stretch>
        </p:blipFill>
        <p:spPr bwMode="auto">
          <a:xfrm>
            <a:off x="179388" y="180975"/>
            <a:ext cx="647700" cy="520700"/>
          </a:xfrm>
          <a:prstGeom prst="rect">
            <a:avLst/>
          </a:prstGeom>
          <a:noFill/>
          <a:ln w="9525">
            <a:noFill/>
            <a:miter lim="800000"/>
            <a:headEnd/>
            <a:tailEnd/>
          </a:ln>
        </p:spPr>
      </p:pic>
      <p:grpSp>
        <p:nvGrpSpPr>
          <p:cNvPr id="512007" name="组合 39"/>
          <p:cNvGrpSpPr/>
          <p:nvPr/>
        </p:nvGrpSpPr>
        <p:grpSpPr bwMode="auto">
          <a:xfrm>
            <a:off x="5260975" y="1874520"/>
            <a:ext cx="1899920" cy="1092835"/>
            <a:chOff x="0" y="0"/>
            <a:chExt cx="1924050" cy="2465980"/>
          </a:xfrm>
        </p:grpSpPr>
        <p:grpSp>
          <p:nvGrpSpPr>
            <p:cNvPr id="512024" name="Group 20"/>
            <p:cNvGrpSpPr/>
            <p:nvPr/>
          </p:nvGrpSpPr>
          <p:grpSpPr bwMode="auto">
            <a:xfrm>
              <a:off x="66675" y="0"/>
              <a:ext cx="1857375" cy="1851025"/>
              <a:chOff x="0" y="0"/>
              <a:chExt cx="1406" cy="1402"/>
            </a:xfrm>
          </p:grpSpPr>
          <p:sp>
            <p:nvSpPr>
              <p:cNvPr id="512028" name="Oval 21"/>
              <p:cNvSpPr>
                <a:spLocks noChangeArrowheads="1"/>
              </p:cNvSpPr>
              <p:nvPr/>
            </p:nvSpPr>
            <p:spPr bwMode="auto">
              <a:xfrm>
                <a:off x="0" y="0"/>
                <a:ext cx="1406" cy="1402"/>
              </a:xfrm>
              <a:prstGeom prst="ellipse">
                <a:avLst/>
              </a:prstGeom>
              <a:gradFill rotWithShape="1">
                <a:gsLst>
                  <a:gs pos="0">
                    <a:srgbClr val="850000"/>
                  </a:gs>
                  <a:gs pos="50000">
                    <a:srgbClr val="C10000"/>
                  </a:gs>
                  <a:gs pos="100000">
                    <a:srgbClr val="E60000"/>
                  </a:gs>
                </a:gsLst>
                <a:lin ang="5400000" scaled="1"/>
              </a:gradFill>
              <a:ln w="9525">
                <a:noFill/>
                <a:round/>
              </a:ln>
            </p:spPr>
            <p:txBody>
              <a:bodyPr wrap="none" anchor="ctr"/>
              <a:lstStyle/>
              <a:p>
                <a:endParaRPr lang="zh-CN" altLang="en-US">
                  <a:solidFill>
                    <a:srgbClr val="000000"/>
                  </a:solidFill>
                  <a:latin typeface="楷体" panose="02010609060101010101" pitchFamily="49" charset="-122"/>
                  <a:ea typeface="楷体" panose="02010609060101010101" pitchFamily="49" charset="-122"/>
                </a:endParaRPr>
              </a:p>
            </p:txBody>
          </p:sp>
          <p:sp>
            <p:nvSpPr>
              <p:cNvPr id="512029" name="Oval 22"/>
              <p:cNvSpPr>
                <a:spLocks noChangeArrowheads="1"/>
              </p:cNvSpPr>
              <p:nvPr/>
            </p:nvSpPr>
            <p:spPr bwMode="auto">
              <a:xfrm>
                <a:off x="278" y="176"/>
                <a:ext cx="236" cy="235"/>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endParaRPr lang="zh-CN" altLang="en-US">
                  <a:solidFill>
                    <a:srgbClr val="000000"/>
                  </a:solidFill>
                  <a:latin typeface="楷体" panose="02010609060101010101" pitchFamily="49" charset="-122"/>
                  <a:ea typeface="楷体" panose="02010609060101010101" pitchFamily="49" charset="-122"/>
                </a:endParaRPr>
              </a:p>
            </p:txBody>
          </p:sp>
        </p:grpSp>
        <p:sp>
          <p:nvSpPr>
            <p:cNvPr id="512025" name="Text Box 23"/>
            <p:cNvSpPr txBox="1">
              <a:spLocks noChangeArrowheads="1"/>
            </p:cNvSpPr>
            <p:nvPr/>
          </p:nvSpPr>
          <p:spPr bwMode="auto">
            <a:xfrm>
              <a:off x="284723" y="439082"/>
              <a:ext cx="1420582" cy="1038835"/>
            </a:xfrm>
            <a:prstGeom prst="rect">
              <a:avLst/>
            </a:prstGeom>
            <a:noFill/>
            <a:ln w="9525">
              <a:noFill/>
              <a:miter lim="800000"/>
            </a:ln>
          </p:spPr>
          <p:txBody>
            <a:bodyPr wrap="square">
              <a:spAutoFit/>
            </a:bodyPr>
            <a:lstStyle/>
            <a:p>
              <a:pPr algn="ctr"/>
              <a:r>
                <a:rPr lang="zh-CN" altLang="en-US" sz="2400" b="1">
                  <a:solidFill>
                    <a:srgbClr val="FFFFFF"/>
                  </a:solidFill>
                  <a:latin typeface="楷体" panose="02010609060101010101" pitchFamily="49" charset="-122"/>
                  <a:ea typeface="楷体" panose="02010609060101010101" pitchFamily="49" charset="-122"/>
                </a:rPr>
                <a:t>国际化</a:t>
              </a:r>
              <a:endParaRPr lang="zh-CN" altLang="en-US" sz="2400" b="1">
                <a:solidFill>
                  <a:srgbClr val="FFFFFF"/>
                </a:solidFill>
                <a:latin typeface="楷体" panose="02010609060101010101" pitchFamily="49" charset="-122"/>
                <a:ea typeface="楷体" panose="02010609060101010101" pitchFamily="49" charset="-122"/>
              </a:endParaRPr>
            </a:p>
          </p:txBody>
        </p:sp>
        <p:sp>
          <p:nvSpPr>
            <p:cNvPr id="512026" name="Freeform 24"/>
            <p:cNvSpPr>
              <a:spLocks noChangeArrowheads="1"/>
            </p:cNvSpPr>
            <p:nvPr/>
          </p:nvSpPr>
          <p:spPr bwMode="auto">
            <a:xfrm>
              <a:off x="195263" y="15875"/>
              <a:ext cx="1584325" cy="525463"/>
            </a:xfrm>
            <a:custGeom>
              <a:avLst/>
              <a:gdLst>
                <a:gd name="T0" fmla="*/ 0 w 4756"/>
                <a:gd name="T1" fmla="*/ 2147483647 h 1576"/>
                <a:gd name="T2" fmla="*/ 2147483647 w 4756"/>
                <a:gd name="T3" fmla="*/ 2147483647 h 1576"/>
                <a:gd name="T4" fmla="*/ 2147483647 w 4756"/>
                <a:gd name="T5" fmla="*/ 2147483647 h 1576"/>
                <a:gd name="T6" fmla="*/ 2147483647 w 4756"/>
                <a:gd name="T7" fmla="*/ 2147483647 h 1576"/>
                <a:gd name="T8" fmla="*/ 2147483647 w 4756"/>
                <a:gd name="T9" fmla="*/ 2147483647 h 1576"/>
                <a:gd name="T10" fmla="*/ 2147483647 w 4756"/>
                <a:gd name="T11" fmla="*/ 2147483647 h 1576"/>
                <a:gd name="T12" fmla="*/ 2147483647 w 4756"/>
                <a:gd name="T13" fmla="*/ 2147483647 h 1576"/>
                <a:gd name="T14" fmla="*/ 2147483647 w 4756"/>
                <a:gd name="T15" fmla="*/ 2147483647 h 1576"/>
                <a:gd name="T16" fmla="*/ 2147483647 w 4756"/>
                <a:gd name="T17" fmla="*/ 2147483647 h 1576"/>
                <a:gd name="T18" fmla="*/ 2147483647 w 4756"/>
                <a:gd name="T19" fmla="*/ 2147483647 h 1576"/>
                <a:gd name="T20" fmla="*/ 2147483647 w 4756"/>
                <a:gd name="T21" fmla="*/ 2147483647 h 1576"/>
                <a:gd name="T22" fmla="*/ 2147483647 w 4756"/>
                <a:gd name="T23" fmla="*/ 2147483647 h 1576"/>
                <a:gd name="T24" fmla="*/ 2147483647 w 4756"/>
                <a:gd name="T25" fmla="*/ 2147483647 h 1576"/>
                <a:gd name="T26" fmla="*/ 2147483647 w 4756"/>
                <a:gd name="T27" fmla="*/ 2147483647 h 1576"/>
                <a:gd name="T28" fmla="*/ 2147483647 w 4756"/>
                <a:gd name="T29" fmla="*/ 2147483647 h 1576"/>
                <a:gd name="T30" fmla="*/ 2147483647 w 4756"/>
                <a:gd name="T31" fmla="*/ 2147483647 h 1576"/>
                <a:gd name="T32" fmla="*/ 2147483647 w 4756"/>
                <a:gd name="T33" fmla="*/ 2147483647 h 1576"/>
                <a:gd name="T34" fmla="*/ 2147483647 w 4756"/>
                <a:gd name="T35" fmla="*/ 2147483647 h 1576"/>
                <a:gd name="T36" fmla="*/ 2147483647 w 4756"/>
                <a:gd name="T37" fmla="*/ 2147483647 h 1576"/>
                <a:gd name="T38" fmla="*/ 2147483647 w 4756"/>
                <a:gd name="T39" fmla="*/ 2147483647 h 1576"/>
                <a:gd name="T40" fmla="*/ 2147483647 w 4756"/>
                <a:gd name="T41" fmla="*/ 2147483647 h 1576"/>
                <a:gd name="T42" fmla="*/ 2147483647 w 4756"/>
                <a:gd name="T43" fmla="*/ 2147483647 h 1576"/>
                <a:gd name="T44" fmla="*/ 2147483647 w 4756"/>
                <a:gd name="T45" fmla="*/ 2147483647 h 1576"/>
                <a:gd name="T46" fmla="*/ 2147483647 w 4756"/>
                <a:gd name="T47" fmla="*/ 2147483647 h 1576"/>
                <a:gd name="T48" fmla="*/ 2147483647 w 4756"/>
                <a:gd name="T49" fmla="*/ 0 h 1576"/>
                <a:gd name="T50" fmla="*/ 2147483647 w 4756"/>
                <a:gd name="T51" fmla="*/ 2147483647 h 1576"/>
                <a:gd name="T52" fmla="*/ 2147483647 w 4756"/>
                <a:gd name="T53" fmla="*/ 2147483647 h 1576"/>
                <a:gd name="T54" fmla="*/ 2147483647 w 4756"/>
                <a:gd name="T55" fmla="*/ 2147483647 h 1576"/>
                <a:gd name="T56" fmla="*/ 2147483647 w 4756"/>
                <a:gd name="T57" fmla="*/ 2147483647 h 1576"/>
                <a:gd name="T58" fmla="*/ 2147483647 w 4756"/>
                <a:gd name="T59" fmla="*/ 2147483647 h 1576"/>
                <a:gd name="T60" fmla="*/ 2147483647 w 4756"/>
                <a:gd name="T61" fmla="*/ 2147483647 h 1576"/>
                <a:gd name="T62" fmla="*/ 2147483647 w 4756"/>
                <a:gd name="T63" fmla="*/ 2147483647 h 1576"/>
                <a:gd name="T64" fmla="*/ 2147483647 w 4756"/>
                <a:gd name="T65" fmla="*/ 2147483647 h 1576"/>
                <a:gd name="T66" fmla="*/ 2147483647 w 4756"/>
                <a:gd name="T67" fmla="*/ 2147483647 h 1576"/>
                <a:gd name="T68" fmla="*/ 2147483647 w 4756"/>
                <a:gd name="T69" fmla="*/ 2147483647 h 1576"/>
                <a:gd name="T70" fmla="*/ 2147483647 w 4756"/>
                <a:gd name="T71" fmla="*/ 2147483647 h 1576"/>
                <a:gd name="T72" fmla="*/ 2147483647 w 4756"/>
                <a:gd name="T73" fmla="*/ 2147483647 h 1576"/>
                <a:gd name="T74" fmla="*/ 2147483647 w 4756"/>
                <a:gd name="T75" fmla="*/ 2147483647 h 1576"/>
                <a:gd name="T76" fmla="*/ 2147483647 w 4756"/>
                <a:gd name="T77" fmla="*/ 2147483647 h 1576"/>
                <a:gd name="T78" fmla="*/ 2147483647 w 4756"/>
                <a:gd name="T79" fmla="*/ 2147483647 h 1576"/>
                <a:gd name="T80" fmla="*/ 2147483647 w 4756"/>
                <a:gd name="T81" fmla="*/ 2147483647 h 1576"/>
                <a:gd name="T82" fmla="*/ 2147483647 w 4756"/>
                <a:gd name="T83" fmla="*/ 2147483647 h 1576"/>
                <a:gd name="T84" fmla="*/ 2147483647 w 4756"/>
                <a:gd name="T85" fmla="*/ 2147483647 h 1576"/>
                <a:gd name="T86" fmla="*/ 2147483647 w 4756"/>
                <a:gd name="T87" fmla="*/ 2147483647 h 1576"/>
                <a:gd name="T88" fmla="*/ 2147483647 w 4756"/>
                <a:gd name="T89" fmla="*/ 2147483647 h 1576"/>
                <a:gd name="T90" fmla="*/ 2147483647 w 4756"/>
                <a:gd name="T91" fmla="*/ 2147483647 h 1576"/>
                <a:gd name="T92" fmla="*/ 2147483647 w 4756"/>
                <a:gd name="T93" fmla="*/ 2147483647 h 1576"/>
                <a:gd name="T94" fmla="*/ 2147483647 w 4756"/>
                <a:gd name="T95" fmla="*/ 2147483647 h 1576"/>
                <a:gd name="T96" fmla="*/ 2147483647 w 4756"/>
                <a:gd name="T97" fmla="*/ 2147483647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w="9525">
              <a:noFill/>
              <a:round/>
            </a:ln>
          </p:spPr>
          <p:txBody>
            <a:bodyPr/>
            <a:lstStyle/>
            <a:p>
              <a:endParaRPr lang="zh-CN" altLang="en-US"/>
            </a:p>
          </p:txBody>
        </p:sp>
        <p:sp>
          <p:nvSpPr>
            <p:cNvPr id="512027" name="Oval 27"/>
            <p:cNvSpPr>
              <a:spLocks noChangeArrowheads="1"/>
            </p:cNvSpPr>
            <p:nvPr/>
          </p:nvSpPr>
          <p:spPr bwMode="auto">
            <a:xfrm>
              <a:off x="0" y="1669055"/>
              <a:ext cx="1924050" cy="796925"/>
            </a:xfrm>
            <a:prstGeom prst="ellipse">
              <a:avLst/>
            </a:prstGeom>
            <a:gradFill rotWithShape="1">
              <a:gsLst>
                <a:gs pos="0">
                  <a:srgbClr val="000000">
                    <a:alpha val="25000"/>
                  </a:srgbClr>
                </a:gs>
                <a:gs pos="100000">
                  <a:srgbClr val="FFFFFF">
                    <a:alpha val="0"/>
                  </a:srgbClr>
                </a:gs>
              </a:gsLst>
              <a:path path="shape">
                <a:fillToRect l="50000" t="50000" r="50000" b="50000"/>
              </a:path>
            </a:gradFill>
            <a:ln w="9525">
              <a:noFill/>
              <a:round/>
            </a:ln>
          </p:spPr>
          <p:txBody>
            <a:bodyPr wrap="none" anchor="ctr"/>
            <a:lstStyle/>
            <a:p>
              <a:endParaRPr lang="zh-CN" altLang="en-US">
                <a:solidFill>
                  <a:srgbClr val="000000"/>
                </a:solidFill>
                <a:latin typeface="楷体" panose="02010609060101010101" pitchFamily="49" charset="-122"/>
                <a:ea typeface="楷体" panose="02010609060101010101" pitchFamily="49" charset="-122"/>
              </a:endParaRPr>
            </a:p>
          </p:txBody>
        </p:sp>
      </p:grpSp>
      <p:grpSp>
        <p:nvGrpSpPr>
          <p:cNvPr id="512008" name="组合 40"/>
          <p:cNvGrpSpPr/>
          <p:nvPr/>
        </p:nvGrpSpPr>
        <p:grpSpPr bwMode="auto">
          <a:xfrm>
            <a:off x="3631565" y="1851025"/>
            <a:ext cx="1769110" cy="1169035"/>
            <a:chOff x="0" y="0"/>
            <a:chExt cx="1924050" cy="2444796"/>
          </a:xfrm>
        </p:grpSpPr>
        <p:grpSp>
          <p:nvGrpSpPr>
            <p:cNvPr id="512018" name="Group 2"/>
            <p:cNvGrpSpPr/>
            <p:nvPr/>
          </p:nvGrpSpPr>
          <p:grpSpPr bwMode="auto">
            <a:xfrm>
              <a:off x="21759" y="0"/>
              <a:ext cx="1857375" cy="1851025"/>
              <a:chOff x="0" y="0"/>
              <a:chExt cx="1406" cy="1402"/>
            </a:xfrm>
          </p:grpSpPr>
          <p:sp>
            <p:nvSpPr>
              <p:cNvPr id="512022" name="Oval 3"/>
              <p:cNvSpPr>
                <a:spLocks noChangeArrowheads="1"/>
              </p:cNvSpPr>
              <p:nvPr/>
            </p:nvSpPr>
            <p:spPr bwMode="auto">
              <a:xfrm>
                <a:off x="0" y="0"/>
                <a:ext cx="1406" cy="1402"/>
              </a:xfrm>
              <a:prstGeom prst="ellipse">
                <a:avLst/>
              </a:prstGeom>
              <a:gradFill rotWithShape="1">
                <a:gsLst>
                  <a:gs pos="0">
                    <a:srgbClr val="003F77"/>
                  </a:gs>
                  <a:gs pos="50000">
                    <a:srgbClr val="005FAD"/>
                  </a:gs>
                  <a:gs pos="100000">
                    <a:srgbClr val="0072CE"/>
                  </a:gs>
                </a:gsLst>
                <a:lin ang="5400000" scaled="1"/>
              </a:gradFill>
              <a:ln w="9525">
                <a:noFill/>
                <a:round/>
              </a:ln>
            </p:spPr>
            <p:txBody>
              <a:bodyPr wrap="none" anchor="ctr"/>
              <a:lstStyle/>
              <a:p>
                <a:endParaRPr lang="zh-CN" altLang="en-US">
                  <a:solidFill>
                    <a:srgbClr val="000000"/>
                  </a:solidFill>
                  <a:latin typeface="楷体" panose="02010609060101010101" pitchFamily="49" charset="-122"/>
                  <a:ea typeface="楷体" panose="02010609060101010101" pitchFamily="49" charset="-122"/>
                </a:endParaRPr>
              </a:p>
            </p:txBody>
          </p:sp>
          <p:sp>
            <p:nvSpPr>
              <p:cNvPr id="512023" name="Oval 4"/>
              <p:cNvSpPr>
                <a:spLocks noChangeArrowheads="1"/>
              </p:cNvSpPr>
              <p:nvPr/>
            </p:nvSpPr>
            <p:spPr bwMode="auto">
              <a:xfrm>
                <a:off x="278" y="176"/>
                <a:ext cx="236" cy="235"/>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endParaRPr lang="zh-CN" altLang="en-US">
                  <a:solidFill>
                    <a:srgbClr val="000000"/>
                  </a:solidFill>
                  <a:latin typeface="楷体" panose="02010609060101010101" pitchFamily="49" charset="-122"/>
                  <a:ea typeface="楷体" panose="02010609060101010101" pitchFamily="49" charset="-122"/>
                </a:endParaRPr>
              </a:p>
            </p:txBody>
          </p:sp>
        </p:grpSp>
        <p:sp>
          <p:nvSpPr>
            <p:cNvPr id="512019" name="Text Box 14"/>
            <p:cNvSpPr txBox="1">
              <a:spLocks noChangeArrowheads="1"/>
            </p:cNvSpPr>
            <p:nvPr/>
          </p:nvSpPr>
          <p:spPr bwMode="auto">
            <a:xfrm>
              <a:off x="240442" y="543491"/>
              <a:ext cx="1420582" cy="962780"/>
            </a:xfrm>
            <a:prstGeom prst="rect">
              <a:avLst/>
            </a:prstGeom>
            <a:noFill/>
            <a:ln w="9525">
              <a:noFill/>
              <a:miter lim="800000"/>
            </a:ln>
          </p:spPr>
          <p:txBody>
            <a:bodyPr wrap="square">
              <a:spAutoFit/>
            </a:bodyPr>
            <a:lstStyle/>
            <a:p>
              <a:pPr algn="ctr"/>
              <a:r>
                <a:rPr lang="zh-CN" altLang="en-US" sz="2400" b="1">
                  <a:solidFill>
                    <a:srgbClr val="FFFFFF"/>
                  </a:solidFill>
                  <a:latin typeface="楷体" panose="02010609060101010101" pitchFamily="49" charset="-122"/>
                  <a:ea typeface="楷体" panose="02010609060101010101" pitchFamily="49" charset="-122"/>
                </a:rPr>
                <a:t>应用型</a:t>
              </a:r>
              <a:endParaRPr lang="zh-CN" altLang="en-US" sz="2400" b="1">
                <a:solidFill>
                  <a:srgbClr val="FFFFFF"/>
                </a:solidFill>
                <a:latin typeface="楷体" panose="02010609060101010101" pitchFamily="49" charset="-122"/>
                <a:ea typeface="楷体" panose="02010609060101010101" pitchFamily="49" charset="-122"/>
              </a:endParaRPr>
            </a:p>
          </p:txBody>
        </p:sp>
        <p:sp>
          <p:nvSpPr>
            <p:cNvPr id="512020" name="Freeform 16"/>
            <p:cNvSpPr>
              <a:spLocks noChangeArrowheads="1"/>
            </p:cNvSpPr>
            <p:nvPr/>
          </p:nvSpPr>
          <p:spPr bwMode="auto">
            <a:xfrm>
              <a:off x="166221" y="14442"/>
              <a:ext cx="1584325" cy="525462"/>
            </a:xfrm>
            <a:custGeom>
              <a:avLst/>
              <a:gdLst>
                <a:gd name="T0" fmla="*/ 0 w 4756"/>
                <a:gd name="T1" fmla="*/ 2147483647 h 1576"/>
                <a:gd name="T2" fmla="*/ 2147483647 w 4756"/>
                <a:gd name="T3" fmla="*/ 2147483647 h 1576"/>
                <a:gd name="T4" fmla="*/ 2147483647 w 4756"/>
                <a:gd name="T5" fmla="*/ 2147483647 h 1576"/>
                <a:gd name="T6" fmla="*/ 2147483647 w 4756"/>
                <a:gd name="T7" fmla="*/ 2147483647 h 1576"/>
                <a:gd name="T8" fmla="*/ 2147483647 w 4756"/>
                <a:gd name="T9" fmla="*/ 2147483647 h 1576"/>
                <a:gd name="T10" fmla="*/ 2147483647 w 4756"/>
                <a:gd name="T11" fmla="*/ 2147483647 h 1576"/>
                <a:gd name="T12" fmla="*/ 2147483647 w 4756"/>
                <a:gd name="T13" fmla="*/ 2147483647 h 1576"/>
                <a:gd name="T14" fmla="*/ 2147483647 w 4756"/>
                <a:gd name="T15" fmla="*/ 2147483647 h 1576"/>
                <a:gd name="T16" fmla="*/ 2147483647 w 4756"/>
                <a:gd name="T17" fmla="*/ 2147483647 h 1576"/>
                <a:gd name="T18" fmla="*/ 2147483647 w 4756"/>
                <a:gd name="T19" fmla="*/ 2147483647 h 1576"/>
                <a:gd name="T20" fmla="*/ 2147483647 w 4756"/>
                <a:gd name="T21" fmla="*/ 2147483647 h 1576"/>
                <a:gd name="T22" fmla="*/ 2147483647 w 4756"/>
                <a:gd name="T23" fmla="*/ 2147483647 h 1576"/>
                <a:gd name="T24" fmla="*/ 2147483647 w 4756"/>
                <a:gd name="T25" fmla="*/ 2147483647 h 1576"/>
                <a:gd name="T26" fmla="*/ 2147483647 w 4756"/>
                <a:gd name="T27" fmla="*/ 2147483647 h 1576"/>
                <a:gd name="T28" fmla="*/ 2147483647 w 4756"/>
                <a:gd name="T29" fmla="*/ 2147483647 h 1576"/>
                <a:gd name="T30" fmla="*/ 2147483647 w 4756"/>
                <a:gd name="T31" fmla="*/ 2147483647 h 1576"/>
                <a:gd name="T32" fmla="*/ 2147483647 w 4756"/>
                <a:gd name="T33" fmla="*/ 2147483647 h 1576"/>
                <a:gd name="T34" fmla="*/ 2147483647 w 4756"/>
                <a:gd name="T35" fmla="*/ 2147483647 h 1576"/>
                <a:gd name="T36" fmla="*/ 2147483647 w 4756"/>
                <a:gd name="T37" fmla="*/ 2147483647 h 1576"/>
                <a:gd name="T38" fmla="*/ 2147483647 w 4756"/>
                <a:gd name="T39" fmla="*/ 2147483647 h 1576"/>
                <a:gd name="T40" fmla="*/ 2147483647 w 4756"/>
                <a:gd name="T41" fmla="*/ 2147483647 h 1576"/>
                <a:gd name="T42" fmla="*/ 2147483647 w 4756"/>
                <a:gd name="T43" fmla="*/ 2147483647 h 1576"/>
                <a:gd name="T44" fmla="*/ 2147483647 w 4756"/>
                <a:gd name="T45" fmla="*/ 2147483647 h 1576"/>
                <a:gd name="T46" fmla="*/ 2147483647 w 4756"/>
                <a:gd name="T47" fmla="*/ 2147483647 h 1576"/>
                <a:gd name="T48" fmla="*/ 2147483647 w 4756"/>
                <a:gd name="T49" fmla="*/ 0 h 1576"/>
                <a:gd name="T50" fmla="*/ 2147483647 w 4756"/>
                <a:gd name="T51" fmla="*/ 2147483647 h 1576"/>
                <a:gd name="T52" fmla="*/ 2147483647 w 4756"/>
                <a:gd name="T53" fmla="*/ 2147483647 h 1576"/>
                <a:gd name="T54" fmla="*/ 2147483647 w 4756"/>
                <a:gd name="T55" fmla="*/ 2147483647 h 1576"/>
                <a:gd name="T56" fmla="*/ 2147483647 w 4756"/>
                <a:gd name="T57" fmla="*/ 2147483647 h 1576"/>
                <a:gd name="T58" fmla="*/ 2147483647 w 4756"/>
                <a:gd name="T59" fmla="*/ 2147483647 h 1576"/>
                <a:gd name="T60" fmla="*/ 2147483647 w 4756"/>
                <a:gd name="T61" fmla="*/ 2147483647 h 1576"/>
                <a:gd name="T62" fmla="*/ 2147483647 w 4756"/>
                <a:gd name="T63" fmla="*/ 2147483647 h 1576"/>
                <a:gd name="T64" fmla="*/ 2147483647 w 4756"/>
                <a:gd name="T65" fmla="*/ 2147483647 h 1576"/>
                <a:gd name="T66" fmla="*/ 2147483647 w 4756"/>
                <a:gd name="T67" fmla="*/ 2147483647 h 1576"/>
                <a:gd name="T68" fmla="*/ 2147483647 w 4756"/>
                <a:gd name="T69" fmla="*/ 2147483647 h 1576"/>
                <a:gd name="T70" fmla="*/ 2147483647 w 4756"/>
                <a:gd name="T71" fmla="*/ 2147483647 h 1576"/>
                <a:gd name="T72" fmla="*/ 2147483647 w 4756"/>
                <a:gd name="T73" fmla="*/ 2147483647 h 1576"/>
                <a:gd name="T74" fmla="*/ 2147483647 w 4756"/>
                <a:gd name="T75" fmla="*/ 2147483647 h 1576"/>
                <a:gd name="T76" fmla="*/ 2147483647 w 4756"/>
                <a:gd name="T77" fmla="*/ 2147483647 h 1576"/>
                <a:gd name="T78" fmla="*/ 2147483647 w 4756"/>
                <a:gd name="T79" fmla="*/ 2147483647 h 1576"/>
                <a:gd name="T80" fmla="*/ 2147483647 w 4756"/>
                <a:gd name="T81" fmla="*/ 2147483647 h 1576"/>
                <a:gd name="T82" fmla="*/ 2147483647 w 4756"/>
                <a:gd name="T83" fmla="*/ 2147483647 h 1576"/>
                <a:gd name="T84" fmla="*/ 2147483647 w 4756"/>
                <a:gd name="T85" fmla="*/ 2147483647 h 1576"/>
                <a:gd name="T86" fmla="*/ 2147483647 w 4756"/>
                <a:gd name="T87" fmla="*/ 2147483647 h 1576"/>
                <a:gd name="T88" fmla="*/ 2147483647 w 4756"/>
                <a:gd name="T89" fmla="*/ 2147483647 h 1576"/>
                <a:gd name="T90" fmla="*/ 2147483647 w 4756"/>
                <a:gd name="T91" fmla="*/ 2147483647 h 1576"/>
                <a:gd name="T92" fmla="*/ 2147483647 w 4756"/>
                <a:gd name="T93" fmla="*/ 2147483647 h 1576"/>
                <a:gd name="T94" fmla="*/ 2147483647 w 4756"/>
                <a:gd name="T95" fmla="*/ 2147483647 h 1576"/>
                <a:gd name="T96" fmla="*/ 2147483647 w 4756"/>
                <a:gd name="T97" fmla="*/ 2147483647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w="9525">
              <a:noFill/>
              <a:round/>
            </a:ln>
          </p:spPr>
          <p:txBody>
            <a:bodyPr/>
            <a:lstStyle/>
            <a:p>
              <a:endParaRPr lang="zh-CN" altLang="en-US"/>
            </a:p>
          </p:txBody>
        </p:sp>
        <p:sp>
          <p:nvSpPr>
            <p:cNvPr id="512021" name="Oval 27"/>
            <p:cNvSpPr>
              <a:spLocks noChangeArrowheads="1"/>
            </p:cNvSpPr>
            <p:nvPr/>
          </p:nvSpPr>
          <p:spPr bwMode="auto">
            <a:xfrm>
              <a:off x="0" y="1647871"/>
              <a:ext cx="1924050" cy="796925"/>
            </a:xfrm>
            <a:prstGeom prst="ellipse">
              <a:avLst/>
            </a:prstGeom>
            <a:gradFill rotWithShape="1">
              <a:gsLst>
                <a:gs pos="0">
                  <a:srgbClr val="000000">
                    <a:alpha val="25000"/>
                  </a:srgbClr>
                </a:gs>
                <a:gs pos="100000">
                  <a:srgbClr val="FFFFFF">
                    <a:alpha val="0"/>
                  </a:srgbClr>
                </a:gs>
              </a:gsLst>
              <a:path path="shape">
                <a:fillToRect l="50000" t="50000" r="50000" b="50000"/>
              </a:path>
            </a:gradFill>
            <a:ln w="9525">
              <a:noFill/>
              <a:round/>
            </a:ln>
          </p:spPr>
          <p:txBody>
            <a:bodyPr wrap="none" anchor="ctr"/>
            <a:lstStyle/>
            <a:p>
              <a:endParaRPr lang="zh-CN" altLang="en-US">
                <a:solidFill>
                  <a:srgbClr val="000000"/>
                </a:solidFill>
                <a:latin typeface="楷体" panose="02010609060101010101" pitchFamily="49" charset="-122"/>
                <a:ea typeface="楷体" panose="02010609060101010101" pitchFamily="49" charset="-122"/>
              </a:endParaRPr>
            </a:p>
          </p:txBody>
        </p:sp>
      </p:grpSp>
      <p:grpSp>
        <p:nvGrpSpPr>
          <p:cNvPr id="512009" name="组合 38"/>
          <p:cNvGrpSpPr/>
          <p:nvPr/>
        </p:nvGrpSpPr>
        <p:grpSpPr bwMode="auto">
          <a:xfrm>
            <a:off x="1716405" y="1813560"/>
            <a:ext cx="2013585" cy="1222375"/>
            <a:chOff x="0" y="0"/>
            <a:chExt cx="1924050" cy="2465980"/>
          </a:xfrm>
        </p:grpSpPr>
        <p:grpSp>
          <p:nvGrpSpPr>
            <p:cNvPr id="512012" name="Group 28"/>
            <p:cNvGrpSpPr/>
            <p:nvPr/>
          </p:nvGrpSpPr>
          <p:grpSpPr bwMode="auto">
            <a:xfrm>
              <a:off x="33338" y="0"/>
              <a:ext cx="1857375" cy="1851025"/>
              <a:chOff x="0" y="0"/>
              <a:chExt cx="1406" cy="1402"/>
            </a:xfrm>
          </p:grpSpPr>
          <p:sp>
            <p:nvSpPr>
              <p:cNvPr id="512016" name="Oval 29"/>
              <p:cNvSpPr>
                <a:spLocks noChangeArrowheads="1"/>
              </p:cNvSpPr>
              <p:nvPr/>
            </p:nvSpPr>
            <p:spPr bwMode="auto">
              <a:xfrm>
                <a:off x="0" y="0"/>
                <a:ext cx="1406" cy="1402"/>
              </a:xfrm>
              <a:prstGeom prst="ellipse">
                <a:avLst/>
              </a:prstGeom>
              <a:gradFill rotWithShape="1">
                <a:gsLst>
                  <a:gs pos="0">
                    <a:srgbClr val="FF6600"/>
                  </a:gs>
                  <a:gs pos="50000">
                    <a:srgbClr val="FFC000"/>
                  </a:gs>
                  <a:gs pos="100000">
                    <a:srgbClr val="FFFF00"/>
                  </a:gs>
                </a:gsLst>
                <a:lin ang="5400000" scaled="1"/>
              </a:gradFill>
              <a:ln w="9525">
                <a:noFill/>
                <a:round/>
              </a:ln>
            </p:spPr>
            <p:txBody>
              <a:bodyPr wrap="none" anchor="ctr"/>
              <a:lstStyle/>
              <a:p>
                <a:endParaRPr lang="zh-CN" altLang="en-US">
                  <a:solidFill>
                    <a:srgbClr val="000000"/>
                  </a:solidFill>
                  <a:latin typeface="楷体" panose="02010609060101010101" pitchFamily="49" charset="-122"/>
                  <a:ea typeface="楷体" panose="02010609060101010101" pitchFamily="49" charset="-122"/>
                </a:endParaRPr>
              </a:p>
            </p:txBody>
          </p:sp>
          <p:sp>
            <p:nvSpPr>
              <p:cNvPr id="512017" name="Oval 30"/>
              <p:cNvSpPr>
                <a:spLocks noChangeArrowheads="1"/>
              </p:cNvSpPr>
              <p:nvPr/>
            </p:nvSpPr>
            <p:spPr bwMode="auto">
              <a:xfrm>
                <a:off x="278" y="176"/>
                <a:ext cx="236" cy="235"/>
              </a:xfrm>
              <a:prstGeom prst="ellipse">
                <a:avLst/>
              </a:prstGeom>
              <a:gradFill rotWithShape="1">
                <a:gsLst>
                  <a:gs pos="0">
                    <a:srgbClr val="FFFFFF"/>
                  </a:gs>
                  <a:gs pos="100000">
                    <a:srgbClr val="67ABF5">
                      <a:alpha val="0"/>
                    </a:srgbClr>
                  </a:gs>
                </a:gsLst>
                <a:path path="shape">
                  <a:fillToRect l="50000" t="50000" r="50000" b="50000"/>
                </a:path>
              </a:gradFill>
              <a:ln w="9525">
                <a:noFill/>
                <a:round/>
              </a:ln>
            </p:spPr>
            <p:txBody>
              <a:bodyPr wrap="none" anchor="ctr"/>
              <a:lstStyle/>
              <a:p>
                <a:endParaRPr lang="zh-CN" altLang="en-US">
                  <a:solidFill>
                    <a:srgbClr val="000000"/>
                  </a:solidFill>
                  <a:latin typeface="楷体" panose="02010609060101010101" pitchFamily="49" charset="-122"/>
                  <a:ea typeface="楷体" panose="02010609060101010101" pitchFamily="49" charset="-122"/>
                </a:endParaRPr>
              </a:p>
            </p:txBody>
          </p:sp>
        </p:grpSp>
        <p:sp>
          <p:nvSpPr>
            <p:cNvPr id="512013" name="Text Box 31"/>
            <p:cNvSpPr txBox="1">
              <a:spLocks noChangeArrowheads="1"/>
            </p:cNvSpPr>
            <p:nvPr/>
          </p:nvSpPr>
          <p:spPr bwMode="auto">
            <a:xfrm>
              <a:off x="251735" y="600075"/>
              <a:ext cx="1420582" cy="928746"/>
            </a:xfrm>
            <a:prstGeom prst="rect">
              <a:avLst/>
            </a:prstGeom>
            <a:noFill/>
            <a:ln w="9525">
              <a:noFill/>
              <a:miter lim="800000"/>
            </a:ln>
          </p:spPr>
          <p:txBody>
            <a:bodyPr wrap="square">
              <a:spAutoFit/>
            </a:bodyPr>
            <a:lstStyle/>
            <a:p>
              <a:pPr algn="ctr"/>
              <a:r>
                <a:rPr lang="zh-CN" altLang="en-US" sz="2400" b="1">
                  <a:solidFill>
                    <a:srgbClr val="FFFFFF"/>
                  </a:solidFill>
                  <a:latin typeface="楷体" panose="02010609060101010101" pitchFamily="49" charset="-122"/>
                  <a:ea typeface="楷体" panose="02010609060101010101" pitchFamily="49" charset="-122"/>
                </a:rPr>
                <a:t>地方性</a:t>
              </a:r>
              <a:endParaRPr lang="zh-CN" altLang="en-US" sz="2400" b="1">
                <a:solidFill>
                  <a:srgbClr val="FFFFFF"/>
                </a:solidFill>
                <a:latin typeface="楷体" panose="02010609060101010101" pitchFamily="49" charset="-122"/>
                <a:ea typeface="楷体" panose="02010609060101010101" pitchFamily="49" charset="-122"/>
              </a:endParaRPr>
            </a:p>
          </p:txBody>
        </p:sp>
        <p:sp>
          <p:nvSpPr>
            <p:cNvPr id="512014" name="Freeform 32"/>
            <p:cNvSpPr>
              <a:spLocks noChangeArrowheads="1"/>
            </p:cNvSpPr>
            <p:nvPr/>
          </p:nvSpPr>
          <p:spPr bwMode="auto">
            <a:xfrm>
              <a:off x="160338" y="15875"/>
              <a:ext cx="1584325" cy="525463"/>
            </a:xfrm>
            <a:custGeom>
              <a:avLst/>
              <a:gdLst>
                <a:gd name="T0" fmla="*/ 0 w 4756"/>
                <a:gd name="T1" fmla="*/ 2147483647 h 1576"/>
                <a:gd name="T2" fmla="*/ 2147483647 w 4756"/>
                <a:gd name="T3" fmla="*/ 2147483647 h 1576"/>
                <a:gd name="T4" fmla="*/ 2147483647 w 4756"/>
                <a:gd name="T5" fmla="*/ 2147483647 h 1576"/>
                <a:gd name="T6" fmla="*/ 2147483647 w 4756"/>
                <a:gd name="T7" fmla="*/ 2147483647 h 1576"/>
                <a:gd name="T8" fmla="*/ 2147483647 w 4756"/>
                <a:gd name="T9" fmla="*/ 2147483647 h 1576"/>
                <a:gd name="T10" fmla="*/ 2147483647 w 4756"/>
                <a:gd name="T11" fmla="*/ 2147483647 h 1576"/>
                <a:gd name="T12" fmla="*/ 2147483647 w 4756"/>
                <a:gd name="T13" fmla="*/ 2147483647 h 1576"/>
                <a:gd name="T14" fmla="*/ 2147483647 w 4756"/>
                <a:gd name="T15" fmla="*/ 2147483647 h 1576"/>
                <a:gd name="T16" fmla="*/ 2147483647 w 4756"/>
                <a:gd name="T17" fmla="*/ 2147483647 h 1576"/>
                <a:gd name="T18" fmla="*/ 2147483647 w 4756"/>
                <a:gd name="T19" fmla="*/ 2147483647 h 1576"/>
                <a:gd name="T20" fmla="*/ 2147483647 w 4756"/>
                <a:gd name="T21" fmla="*/ 2147483647 h 1576"/>
                <a:gd name="T22" fmla="*/ 2147483647 w 4756"/>
                <a:gd name="T23" fmla="*/ 2147483647 h 1576"/>
                <a:gd name="T24" fmla="*/ 2147483647 w 4756"/>
                <a:gd name="T25" fmla="*/ 2147483647 h 1576"/>
                <a:gd name="T26" fmla="*/ 2147483647 w 4756"/>
                <a:gd name="T27" fmla="*/ 2147483647 h 1576"/>
                <a:gd name="T28" fmla="*/ 2147483647 w 4756"/>
                <a:gd name="T29" fmla="*/ 2147483647 h 1576"/>
                <a:gd name="T30" fmla="*/ 2147483647 w 4756"/>
                <a:gd name="T31" fmla="*/ 2147483647 h 1576"/>
                <a:gd name="T32" fmla="*/ 2147483647 w 4756"/>
                <a:gd name="T33" fmla="*/ 2147483647 h 1576"/>
                <a:gd name="T34" fmla="*/ 2147483647 w 4756"/>
                <a:gd name="T35" fmla="*/ 2147483647 h 1576"/>
                <a:gd name="T36" fmla="*/ 2147483647 w 4756"/>
                <a:gd name="T37" fmla="*/ 2147483647 h 1576"/>
                <a:gd name="T38" fmla="*/ 2147483647 w 4756"/>
                <a:gd name="T39" fmla="*/ 2147483647 h 1576"/>
                <a:gd name="T40" fmla="*/ 2147483647 w 4756"/>
                <a:gd name="T41" fmla="*/ 2147483647 h 1576"/>
                <a:gd name="T42" fmla="*/ 2147483647 w 4756"/>
                <a:gd name="T43" fmla="*/ 2147483647 h 1576"/>
                <a:gd name="T44" fmla="*/ 2147483647 w 4756"/>
                <a:gd name="T45" fmla="*/ 2147483647 h 1576"/>
                <a:gd name="T46" fmla="*/ 2147483647 w 4756"/>
                <a:gd name="T47" fmla="*/ 2147483647 h 1576"/>
                <a:gd name="T48" fmla="*/ 2147483647 w 4756"/>
                <a:gd name="T49" fmla="*/ 0 h 1576"/>
                <a:gd name="T50" fmla="*/ 2147483647 w 4756"/>
                <a:gd name="T51" fmla="*/ 2147483647 h 1576"/>
                <a:gd name="T52" fmla="*/ 2147483647 w 4756"/>
                <a:gd name="T53" fmla="*/ 2147483647 h 1576"/>
                <a:gd name="T54" fmla="*/ 2147483647 w 4756"/>
                <a:gd name="T55" fmla="*/ 2147483647 h 1576"/>
                <a:gd name="T56" fmla="*/ 2147483647 w 4756"/>
                <a:gd name="T57" fmla="*/ 2147483647 h 1576"/>
                <a:gd name="T58" fmla="*/ 2147483647 w 4756"/>
                <a:gd name="T59" fmla="*/ 2147483647 h 1576"/>
                <a:gd name="T60" fmla="*/ 2147483647 w 4756"/>
                <a:gd name="T61" fmla="*/ 2147483647 h 1576"/>
                <a:gd name="T62" fmla="*/ 2147483647 w 4756"/>
                <a:gd name="T63" fmla="*/ 2147483647 h 1576"/>
                <a:gd name="T64" fmla="*/ 2147483647 w 4756"/>
                <a:gd name="T65" fmla="*/ 2147483647 h 1576"/>
                <a:gd name="T66" fmla="*/ 2147483647 w 4756"/>
                <a:gd name="T67" fmla="*/ 2147483647 h 1576"/>
                <a:gd name="T68" fmla="*/ 2147483647 w 4756"/>
                <a:gd name="T69" fmla="*/ 2147483647 h 1576"/>
                <a:gd name="T70" fmla="*/ 2147483647 w 4756"/>
                <a:gd name="T71" fmla="*/ 2147483647 h 1576"/>
                <a:gd name="T72" fmla="*/ 2147483647 w 4756"/>
                <a:gd name="T73" fmla="*/ 2147483647 h 1576"/>
                <a:gd name="T74" fmla="*/ 2147483647 w 4756"/>
                <a:gd name="T75" fmla="*/ 2147483647 h 1576"/>
                <a:gd name="T76" fmla="*/ 2147483647 w 4756"/>
                <a:gd name="T77" fmla="*/ 2147483647 h 1576"/>
                <a:gd name="T78" fmla="*/ 2147483647 w 4756"/>
                <a:gd name="T79" fmla="*/ 2147483647 h 1576"/>
                <a:gd name="T80" fmla="*/ 2147483647 w 4756"/>
                <a:gd name="T81" fmla="*/ 2147483647 h 1576"/>
                <a:gd name="T82" fmla="*/ 2147483647 w 4756"/>
                <a:gd name="T83" fmla="*/ 2147483647 h 1576"/>
                <a:gd name="T84" fmla="*/ 2147483647 w 4756"/>
                <a:gd name="T85" fmla="*/ 2147483647 h 1576"/>
                <a:gd name="T86" fmla="*/ 2147483647 w 4756"/>
                <a:gd name="T87" fmla="*/ 2147483647 h 1576"/>
                <a:gd name="T88" fmla="*/ 2147483647 w 4756"/>
                <a:gd name="T89" fmla="*/ 2147483647 h 1576"/>
                <a:gd name="T90" fmla="*/ 2147483647 w 4756"/>
                <a:gd name="T91" fmla="*/ 2147483647 h 1576"/>
                <a:gd name="T92" fmla="*/ 2147483647 w 4756"/>
                <a:gd name="T93" fmla="*/ 2147483647 h 1576"/>
                <a:gd name="T94" fmla="*/ 2147483647 w 4756"/>
                <a:gd name="T95" fmla="*/ 2147483647 h 1576"/>
                <a:gd name="T96" fmla="*/ 2147483647 w 4756"/>
                <a:gd name="T97" fmla="*/ 2147483647 h 15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56"/>
                <a:gd name="T148" fmla="*/ 0 h 1576"/>
                <a:gd name="T149" fmla="*/ 4756 w 4756"/>
                <a:gd name="T150" fmla="*/ 1576 h 15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w="9525">
              <a:noFill/>
              <a:round/>
            </a:ln>
          </p:spPr>
          <p:txBody>
            <a:bodyPr/>
            <a:lstStyle/>
            <a:p>
              <a:endParaRPr lang="zh-CN" altLang="en-US"/>
            </a:p>
          </p:txBody>
        </p:sp>
        <p:sp>
          <p:nvSpPr>
            <p:cNvPr id="512015" name="Oval 27"/>
            <p:cNvSpPr>
              <a:spLocks noChangeArrowheads="1"/>
            </p:cNvSpPr>
            <p:nvPr/>
          </p:nvSpPr>
          <p:spPr bwMode="auto">
            <a:xfrm>
              <a:off x="0" y="1669055"/>
              <a:ext cx="1924050" cy="796925"/>
            </a:xfrm>
            <a:prstGeom prst="ellipse">
              <a:avLst/>
            </a:prstGeom>
            <a:gradFill rotWithShape="1">
              <a:gsLst>
                <a:gs pos="0">
                  <a:srgbClr val="000000">
                    <a:alpha val="25000"/>
                  </a:srgbClr>
                </a:gs>
                <a:gs pos="100000">
                  <a:srgbClr val="FFFFFF">
                    <a:alpha val="0"/>
                  </a:srgbClr>
                </a:gs>
              </a:gsLst>
              <a:path path="shape">
                <a:fillToRect l="50000" t="50000" r="50000" b="50000"/>
              </a:path>
            </a:gradFill>
            <a:ln w="9525">
              <a:noFill/>
              <a:round/>
            </a:ln>
          </p:spPr>
          <p:txBody>
            <a:bodyPr wrap="none" anchor="ctr"/>
            <a:lstStyle/>
            <a:p>
              <a:endParaRPr lang="zh-CN" altLang="en-US">
                <a:solidFill>
                  <a:srgbClr val="000000"/>
                </a:solidFill>
                <a:latin typeface="楷体" panose="02010609060101010101" pitchFamily="49" charset="-122"/>
                <a:ea typeface="楷体" panose="02010609060101010101" pitchFamily="49" charset="-122"/>
              </a:endParaRPr>
            </a:p>
          </p:txBody>
        </p:sp>
      </p:grpSp>
      <p:sp>
        <p:nvSpPr>
          <p:cNvPr id="36" name="矩形 35"/>
          <p:cNvSpPr/>
          <p:nvPr/>
        </p:nvSpPr>
        <p:spPr>
          <a:xfrm>
            <a:off x="0" y="844550"/>
            <a:ext cx="1979613" cy="649288"/>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37" name="标题 1"/>
          <p:cNvSpPr txBox="1"/>
          <p:nvPr/>
        </p:nvSpPr>
        <p:spPr>
          <a:xfrm>
            <a:off x="107950" y="842963"/>
            <a:ext cx="1827213" cy="542925"/>
          </a:xfrm>
          <a:prstGeom prst="rect">
            <a:avLst/>
          </a:prstGeom>
        </p:spPr>
        <p:txBody>
          <a:bodyPr lIns="68580" tIns="34290" rIns="68580" bIns="34290" anchor="ctr">
            <a:normAutofit/>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学校定位</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sp>
        <p:nvSpPr>
          <p:cNvPr id="2" name="圆角矩形 1"/>
          <p:cNvSpPr/>
          <p:nvPr/>
        </p:nvSpPr>
        <p:spPr>
          <a:xfrm>
            <a:off x="1187450" y="3220085"/>
            <a:ext cx="6840855" cy="10077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3" name="Text Box 31"/>
          <p:cNvSpPr txBox="1">
            <a:spLocks noChangeArrowheads="1"/>
          </p:cNvSpPr>
          <p:nvPr/>
        </p:nvSpPr>
        <p:spPr bwMode="auto">
          <a:xfrm>
            <a:off x="1456690" y="3448685"/>
            <a:ext cx="6231255" cy="460375"/>
          </a:xfrm>
          <a:prstGeom prst="rect">
            <a:avLst/>
          </a:prstGeom>
          <a:noFill/>
          <a:ln w="9525">
            <a:noFill/>
            <a:miter lim="800000"/>
          </a:ln>
        </p:spPr>
        <p:txBody>
          <a:bodyPr wrap="square">
            <a:spAutoFit/>
          </a:bodyPr>
          <a:p>
            <a:pPr algn="ctr"/>
            <a:r>
              <a:rPr lang="zh-CN" altLang="en-US" sz="2400" b="1">
                <a:solidFill>
                  <a:srgbClr val="0000FF"/>
                </a:solidFill>
                <a:latin typeface="楷体" panose="02010609060101010101" pitchFamily="49" charset="-122"/>
                <a:ea typeface="楷体" panose="02010609060101010101" pitchFamily="49" charset="-122"/>
              </a:rPr>
              <a:t>建设成为特色鲜明的高水平应用技术大学</a:t>
            </a:r>
            <a:endParaRPr lang="zh-CN" altLang="en-US" sz="2400" b="1">
              <a:solidFill>
                <a:srgbClr val="0000FF"/>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21"/>
          <p:cNvSpPr/>
          <p:nvPr/>
        </p:nvSpPr>
        <p:spPr>
          <a:xfrm>
            <a:off x="1163638" y="0"/>
            <a:ext cx="6837362" cy="606425"/>
          </a:xfrm>
          <a:prstGeom prst="rect">
            <a:avLst/>
          </a:prstGeom>
          <a:noFill/>
          <a:ln w="9525">
            <a:noFill/>
          </a:ln>
        </p:spPr>
        <p:txBody>
          <a:bodyPr>
            <a:spAutoFit/>
          </a:bodyPr>
          <a:lstStyle/>
          <a:p>
            <a:pPr fontAlgn="auto">
              <a:lnSpc>
                <a:spcPct val="150000"/>
              </a:lnSpc>
              <a:spcBef>
                <a:spcPts val="0"/>
              </a:spcBef>
              <a:spcAft>
                <a:spcPts val="0"/>
              </a:spcAft>
              <a:buFont typeface="Arial" panose="020B0604020202020204" pitchFamily="34" charset="0"/>
              <a:buNone/>
              <a:defRPr/>
            </a:pPr>
            <a:r>
              <a:rPr lang="zh-CN" altLang="en-US" sz="2250" dirty="0">
                <a:solidFill>
                  <a:schemeClr val="bg1"/>
                </a:solidFill>
                <a:latin typeface="楷体" panose="02010609060101010101" pitchFamily="49" charset="-122"/>
                <a:ea typeface="楷体" panose="02010609060101010101" pitchFamily="49" charset="-122"/>
              </a:rPr>
              <a:t>（二）工程教育专业认证</a:t>
            </a:r>
            <a:endParaRPr lang="en-US" altLang="zh-CN" sz="2250">
              <a:solidFill>
                <a:schemeClr val="bg1"/>
              </a:solidFill>
              <a:latin typeface="楷体" panose="02010609060101010101" pitchFamily="49" charset="-122"/>
              <a:ea typeface="楷体" panose="02010609060101010101" pitchFamily="49" charset="-122"/>
            </a:endParaRPr>
          </a:p>
        </p:txBody>
      </p:sp>
      <p:sp>
        <p:nvSpPr>
          <p:cNvPr id="7" name="矩形 6"/>
          <p:cNvSpPr/>
          <p:nvPr/>
        </p:nvSpPr>
        <p:spPr>
          <a:xfrm>
            <a:off x="0" y="-14288"/>
            <a:ext cx="9144000" cy="790576"/>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1" name="直接连接符 10"/>
          <p:cNvCxnSpPr/>
          <p:nvPr/>
        </p:nvCxnSpPr>
        <p:spPr>
          <a:xfrm>
            <a:off x="0" y="787400"/>
            <a:ext cx="9144000" cy="1588"/>
          </a:xfrm>
          <a:prstGeom prst="line">
            <a:avLst/>
          </a:prstGeom>
          <a:noFill/>
          <a:ln w="9525" cap="flat" cmpd="sng" algn="ctr">
            <a:solidFill>
              <a:srgbClr val="8064A2"/>
            </a:solidFill>
            <a:prstDash val="solid"/>
          </a:ln>
          <a:effectLst/>
        </p:spPr>
        <p:style>
          <a:lnRef idx="1">
            <a:schemeClr val="accent4"/>
          </a:lnRef>
          <a:fillRef idx="0">
            <a:schemeClr val="accent4"/>
          </a:fillRef>
          <a:effectRef idx="0">
            <a:schemeClr val="accent4"/>
          </a:effectRef>
          <a:fontRef idx="minor">
            <a:schemeClr val="tx1"/>
          </a:fontRef>
        </p:style>
      </p:cxnSp>
      <p:sp>
        <p:nvSpPr>
          <p:cNvPr id="12" name="矩形 11"/>
          <p:cNvSpPr/>
          <p:nvPr/>
        </p:nvSpPr>
        <p:spPr>
          <a:xfrm rot="10800000">
            <a:off x="0" y="4778375"/>
            <a:ext cx="9144000" cy="358775"/>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标题 1"/>
          <p:cNvSpPr txBox="1"/>
          <p:nvPr/>
        </p:nvSpPr>
        <p:spPr>
          <a:xfrm>
            <a:off x="0" y="844550"/>
            <a:ext cx="1908175" cy="604838"/>
          </a:xfrm>
          <a:prstGeom prst="rect">
            <a:avLst/>
          </a:prstGeom>
        </p:spPr>
        <p:txBody>
          <a:bodyPr lIns="68580" tIns="34290" rIns="68580" bIns="34290" anchor="ctr">
            <a:normAutofit fontScale="90000" lnSpcReduction="10000"/>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避免工程教育科学化倾向</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sp>
        <p:nvSpPr>
          <p:cNvPr id="15" name="矩形 14"/>
          <p:cNvSpPr/>
          <p:nvPr/>
        </p:nvSpPr>
        <p:spPr>
          <a:xfrm>
            <a:off x="0" y="844550"/>
            <a:ext cx="1979613" cy="649288"/>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17" name="标题 1"/>
          <p:cNvSpPr txBox="1"/>
          <p:nvPr/>
        </p:nvSpPr>
        <p:spPr>
          <a:xfrm>
            <a:off x="107950" y="842963"/>
            <a:ext cx="1827213" cy="542925"/>
          </a:xfrm>
          <a:prstGeom prst="rect">
            <a:avLst/>
          </a:prstGeom>
        </p:spPr>
        <p:txBody>
          <a:bodyPr lIns="68580" tIns="34290" rIns="68580" bIns="34290" anchor="ctr">
            <a:normAutofit/>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综合改革</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pic>
        <p:nvPicPr>
          <p:cNvPr id="18" name="图片 17"/>
          <p:cNvPicPr>
            <a:picLocks noChangeAspect="1"/>
          </p:cNvPicPr>
          <p:nvPr/>
        </p:nvPicPr>
        <p:blipFill>
          <a:blip r:embed="rId1" cstate="print"/>
          <a:stretch>
            <a:fillRect/>
          </a:stretch>
        </p:blipFill>
        <p:spPr>
          <a:xfrm>
            <a:off x="395605" y="1823720"/>
            <a:ext cx="3063240" cy="1665605"/>
          </a:xfrm>
          <a:prstGeom prst="rect">
            <a:avLst/>
          </a:prstGeom>
          <a:ln>
            <a:noFill/>
          </a:ln>
          <a:effectLst>
            <a:softEdge rad="101600"/>
          </a:effectLst>
        </p:spPr>
      </p:pic>
      <p:grpSp>
        <p:nvGrpSpPr>
          <p:cNvPr id="514059" name="组合 12"/>
          <p:cNvGrpSpPr/>
          <p:nvPr/>
        </p:nvGrpSpPr>
        <p:grpSpPr bwMode="auto">
          <a:xfrm>
            <a:off x="468313" y="3651250"/>
            <a:ext cx="2808287" cy="906463"/>
            <a:chOff x="0" y="0"/>
            <a:chExt cx="1879695" cy="1206551"/>
          </a:xfrm>
        </p:grpSpPr>
        <p:sp>
          <p:nvSpPr>
            <p:cNvPr id="514069" name="矩形 15"/>
            <p:cNvSpPr>
              <a:spLocks noChangeArrowheads="1"/>
            </p:cNvSpPr>
            <p:nvPr/>
          </p:nvSpPr>
          <p:spPr bwMode="auto">
            <a:xfrm>
              <a:off x="181068" y="333426"/>
              <a:ext cx="1698627" cy="873125"/>
            </a:xfrm>
            <a:prstGeom prst="rect">
              <a:avLst/>
            </a:prstGeom>
            <a:noFill/>
            <a:ln w="9525">
              <a:noFill/>
              <a:miter lim="800000"/>
            </a:ln>
          </p:spPr>
          <p:txBody>
            <a:bodyPr anchor="ctr"/>
            <a:lstStyle/>
            <a:p>
              <a:r>
                <a:rPr lang="en-US" altLang="zh-CN" sz="1600" b="1">
                  <a:solidFill>
                    <a:srgbClr val="000066"/>
                  </a:solidFill>
                  <a:latin typeface="华文中宋"/>
                  <a:ea typeface="华文中宋"/>
                  <a:cs typeface="华文中宋"/>
                </a:rPr>
                <a:t>2010年</a:t>
              </a:r>
              <a:r>
                <a:rPr lang="zh-CN" altLang="en-US" sz="1600" b="1">
                  <a:solidFill>
                    <a:srgbClr val="000066"/>
                  </a:solidFill>
                  <a:latin typeface="华文中宋"/>
                  <a:ea typeface="华文中宋"/>
                  <a:cs typeface="华文中宋"/>
                </a:rPr>
                <a:t>教育部首批“卓越工程师教育培养计划”试点单位</a:t>
              </a:r>
              <a:endParaRPr lang="zh-CN" altLang="en-US" sz="1600" b="1">
                <a:solidFill>
                  <a:srgbClr val="000066"/>
                </a:solidFill>
                <a:latin typeface="华文中宋"/>
                <a:ea typeface="华文中宋"/>
                <a:cs typeface="华文中宋"/>
              </a:endParaRPr>
            </a:p>
          </p:txBody>
        </p:sp>
        <p:sp>
          <p:nvSpPr>
            <p:cNvPr id="514070" name="任意多边形 16"/>
            <p:cNvSpPr>
              <a:spLocks noChangeArrowheads="1"/>
            </p:cNvSpPr>
            <p:nvPr/>
          </p:nvSpPr>
          <p:spPr bwMode="auto">
            <a:xfrm>
              <a:off x="0" y="0"/>
              <a:ext cx="776279" cy="635000"/>
            </a:xfrm>
            <a:custGeom>
              <a:avLst/>
              <a:gdLst>
                <a:gd name="T0" fmla="*/ 0 w 864000"/>
                <a:gd name="T1" fmla="*/ 0 h 864000"/>
                <a:gd name="T2" fmla="*/ 626651 w 864000"/>
                <a:gd name="T3" fmla="*/ 0 h 864000"/>
                <a:gd name="T4" fmla="*/ 626651 w 864000"/>
                <a:gd name="T5" fmla="*/ 103907 h 864000"/>
                <a:gd name="T6" fmla="*/ 544699 w 864000"/>
                <a:gd name="T7" fmla="*/ 103907 h 864000"/>
                <a:gd name="T8" fmla="*/ 544699 w 864000"/>
                <a:gd name="T9" fmla="*/ 44857 h 864000"/>
                <a:gd name="T10" fmla="*/ 81953 w 864000"/>
                <a:gd name="T11" fmla="*/ 44857 h 864000"/>
                <a:gd name="T12" fmla="*/ 81953 w 864000"/>
                <a:gd name="T13" fmla="*/ 298142 h 864000"/>
                <a:gd name="T14" fmla="*/ 178916 w 864000"/>
                <a:gd name="T15" fmla="*/ 298142 h 864000"/>
                <a:gd name="T16" fmla="*/ 178916 w 864000"/>
                <a:gd name="T17" fmla="*/ 343000 h 864000"/>
                <a:gd name="T18" fmla="*/ 0 w 864000"/>
                <a:gd name="T19" fmla="*/ 343000 h 864000"/>
                <a:gd name="T20" fmla="*/ 0 w 864000"/>
                <a:gd name="T21" fmla="*/ 0 h 864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4000"/>
                <a:gd name="T34" fmla="*/ 0 h 864000"/>
                <a:gd name="T35" fmla="*/ 864000 w 864000"/>
                <a:gd name="T36" fmla="*/ 864000 h 864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4000" h="864000">
                  <a:moveTo>
                    <a:pt x="0" y="0"/>
                  </a:moveTo>
                  <a:lnTo>
                    <a:pt x="864000" y="0"/>
                  </a:lnTo>
                  <a:lnTo>
                    <a:pt x="864000" y="261737"/>
                  </a:lnTo>
                  <a:lnTo>
                    <a:pt x="751007" y="261737"/>
                  </a:lnTo>
                  <a:lnTo>
                    <a:pt x="751007" y="112993"/>
                  </a:lnTo>
                  <a:lnTo>
                    <a:pt x="112993" y="112993"/>
                  </a:lnTo>
                  <a:lnTo>
                    <a:pt x="112993" y="751007"/>
                  </a:lnTo>
                  <a:lnTo>
                    <a:pt x="246681" y="751007"/>
                  </a:lnTo>
                  <a:lnTo>
                    <a:pt x="246681" y="864000"/>
                  </a:lnTo>
                  <a:lnTo>
                    <a:pt x="0" y="864000"/>
                  </a:lnTo>
                  <a:lnTo>
                    <a:pt x="0" y="0"/>
                  </a:lnTo>
                  <a:close/>
                </a:path>
              </a:pathLst>
            </a:custGeom>
            <a:solidFill>
              <a:srgbClr val="C00000"/>
            </a:solidFill>
            <a:ln w="9525">
              <a:noFill/>
              <a:round/>
            </a:ln>
          </p:spPr>
          <p:txBody>
            <a:bodyPr/>
            <a:lstStyle/>
            <a:p>
              <a:endParaRPr lang="zh-CN" altLang="en-US"/>
            </a:p>
          </p:txBody>
        </p:sp>
      </p:grpSp>
      <p:pic>
        <p:nvPicPr>
          <p:cNvPr id="26" name="Picture 2"/>
          <p:cNvPicPr>
            <a:picLocks noChangeAspect="1" noChangeArrowheads="1"/>
          </p:cNvPicPr>
          <p:nvPr/>
        </p:nvPicPr>
        <p:blipFill>
          <a:blip r:embed="rId2" cstate="print"/>
          <a:srcRect l="15859" t="18795"/>
          <a:stretch>
            <a:fillRect/>
          </a:stretch>
        </p:blipFill>
        <p:spPr bwMode="auto">
          <a:xfrm>
            <a:off x="4629150" y="1727200"/>
            <a:ext cx="3604895" cy="1859280"/>
          </a:xfrm>
          <a:prstGeom prst="rect">
            <a:avLst/>
          </a:prstGeom>
          <a:ln>
            <a:noFill/>
          </a:ln>
          <a:effectLst>
            <a:softEdge rad="112500"/>
          </a:effectLst>
        </p:spPr>
      </p:pic>
      <p:grpSp>
        <p:nvGrpSpPr>
          <p:cNvPr id="514063" name="组合 12"/>
          <p:cNvGrpSpPr/>
          <p:nvPr/>
        </p:nvGrpSpPr>
        <p:grpSpPr bwMode="auto">
          <a:xfrm>
            <a:off x="4999990" y="3672840"/>
            <a:ext cx="3180080" cy="1145540"/>
            <a:chOff x="0" y="0"/>
            <a:chExt cx="1913661" cy="1670391"/>
          </a:xfrm>
        </p:grpSpPr>
        <p:sp>
          <p:nvSpPr>
            <p:cNvPr id="514065" name="矩形 15"/>
            <p:cNvSpPr>
              <a:spLocks noChangeArrowheads="1"/>
            </p:cNvSpPr>
            <p:nvPr/>
          </p:nvSpPr>
          <p:spPr bwMode="auto">
            <a:xfrm>
              <a:off x="249525" y="221703"/>
              <a:ext cx="1664136" cy="1448688"/>
            </a:xfrm>
            <a:prstGeom prst="rect">
              <a:avLst/>
            </a:prstGeom>
            <a:noFill/>
            <a:ln w="9525">
              <a:noFill/>
              <a:miter lim="800000"/>
            </a:ln>
          </p:spPr>
          <p:txBody>
            <a:bodyPr anchor="ctr"/>
            <a:lstStyle/>
            <a:p>
              <a:r>
                <a:rPr lang="en-US" altLang="zh-CN" sz="1600" b="1">
                  <a:solidFill>
                    <a:srgbClr val="000066"/>
                  </a:solidFill>
                  <a:latin typeface="华文中宋"/>
                  <a:ea typeface="华文中宋"/>
                  <a:cs typeface="华文中宋"/>
                  <a:sym typeface="Calibri" panose="020F0502020204030204" pitchFamily="34" charset="0"/>
                </a:rPr>
                <a:t>2015年</a:t>
              </a:r>
              <a:r>
                <a:rPr lang="zh-CN" altLang="en-US" sz="1600" b="1">
                  <a:solidFill>
                    <a:srgbClr val="000066"/>
                  </a:solidFill>
                  <a:latin typeface="华文中宋"/>
                  <a:ea typeface="华文中宋"/>
                  <a:cs typeface="华文中宋"/>
                  <a:sym typeface="Calibri" panose="020F0502020204030204" pitchFamily="34" charset="0"/>
                </a:rPr>
                <a:t>黑龙江省</a:t>
              </a:r>
              <a:r>
                <a:rPr lang="zh-CN" altLang="zh-CN" sz="1600" b="1">
                  <a:solidFill>
                    <a:srgbClr val="000066"/>
                  </a:solidFill>
                  <a:latin typeface="华文中宋"/>
                  <a:ea typeface="华文中宋"/>
                  <a:cs typeface="华文中宋"/>
                </a:rPr>
                <a:t>特色应用型本科高校建设项目顺利通过验收，获专家组高度评价</a:t>
              </a:r>
              <a:endParaRPr lang="zh-CN" altLang="en-US" sz="1600" b="1">
                <a:solidFill>
                  <a:srgbClr val="000066"/>
                </a:solidFill>
                <a:latin typeface="华文中宋"/>
                <a:ea typeface="华文中宋"/>
                <a:cs typeface="华文中宋"/>
              </a:endParaRPr>
            </a:p>
          </p:txBody>
        </p:sp>
        <p:sp>
          <p:nvSpPr>
            <p:cNvPr id="514066" name="任意多边形 16"/>
            <p:cNvSpPr>
              <a:spLocks noChangeArrowheads="1"/>
            </p:cNvSpPr>
            <p:nvPr/>
          </p:nvSpPr>
          <p:spPr bwMode="auto">
            <a:xfrm>
              <a:off x="0" y="0"/>
              <a:ext cx="776279" cy="635000"/>
            </a:xfrm>
            <a:custGeom>
              <a:avLst/>
              <a:gdLst>
                <a:gd name="T0" fmla="*/ 0 w 864000"/>
                <a:gd name="T1" fmla="*/ 0 h 864000"/>
                <a:gd name="T2" fmla="*/ 626651 w 864000"/>
                <a:gd name="T3" fmla="*/ 0 h 864000"/>
                <a:gd name="T4" fmla="*/ 626651 w 864000"/>
                <a:gd name="T5" fmla="*/ 103907 h 864000"/>
                <a:gd name="T6" fmla="*/ 544699 w 864000"/>
                <a:gd name="T7" fmla="*/ 103907 h 864000"/>
                <a:gd name="T8" fmla="*/ 544699 w 864000"/>
                <a:gd name="T9" fmla="*/ 44857 h 864000"/>
                <a:gd name="T10" fmla="*/ 81953 w 864000"/>
                <a:gd name="T11" fmla="*/ 44857 h 864000"/>
                <a:gd name="T12" fmla="*/ 81953 w 864000"/>
                <a:gd name="T13" fmla="*/ 298142 h 864000"/>
                <a:gd name="T14" fmla="*/ 178916 w 864000"/>
                <a:gd name="T15" fmla="*/ 298142 h 864000"/>
                <a:gd name="T16" fmla="*/ 178916 w 864000"/>
                <a:gd name="T17" fmla="*/ 343000 h 864000"/>
                <a:gd name="T18" fmla="*/ 0 w 864000"/>
                <a:gd name="T19" fmla="*/ 343000 h 864000"/>
                <a:gd name="T20" fmla="*/ 0 w 864000"/>
                <a:gd name="T21" fmla="*/ 0 h 864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4000"/>
                <a:gd name="T34" fmla="*/ 0 h 864000"/>
                <a:gd name="T35" fmla="*/ 864000 w 864000"/>
                <a:gd name="T36" fmla="*/ 864000 h 864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4000" h="864000">
                  <a:moveTo>
                    <a:pt x="0" y="0"/>
                  </a:moveTo>
                  <a:lnTo>
                    <a:pt x="864000" y="0"/>
                  </a:lnTo>
                  <a:lnTo>
                    <a:pt x="864000" y="261737"/>
                  </a:lnTo>
                  <a:lnTo>
                    <a:pt x="751007" y="261737"/>
                  </a:lnTo>
                  <a:lnTo>
                    <a:pt x="751007" y="112993"/>
                  </a:lnTo>
                  <a:lnTo>
                    <a:pt x="112993" y="112993"/>
                  </a:lnTo>
                  <a:lnTo>
                    <a:pt x="112993" y="751007"/>
                  </a:lnTo>
                  <a:lnTo>
                    <a:pt x="246681" y="751007"/>
                  </a:lnTo>
                  <a:lnTo>
                    <a:pt x="246681" y="864000"/>
                  </a:lnTo>
                  <a:lnTo>
                    <a:pt x="0" y="864000"/>
                  </a:lnTo>
                  <a:lnTo>
                    <a:pt x="0" y="0"/>
                  </a:lnTo>
                  <a:close/>
                </a:path>
              </a:pathLst>
            </a:custGeom>
            <a:solidFill>
              <a:srgbClr val="C00000"/>
            </a:solidFill>
            <a:ln w="9525">
              <a:noFill/>
              <a:round/>
            </a:ln>
          </p:spPr>
          <p:txBody>
            <a:bodyPr/>
            <a:lstStyle/>
            <a:p>
              <a:endParaRPr lang="zh-CN" altLang="en-US"/>
            </a:p>
          </p:txBody>
        </p:sp>
      </p:grpSp>
      <p:pic>
        <p:nvPicPr>
          <p:cNvPr id="514064" name="Picture 1" descr="G:\加字母logo.png"/>
          <p:cNvPicPr>
            <a:picLocks noChangeAspect="1" noChangeArrowheads="1"/>
          </p:cNvPicPr>
          <p:nvPr/>
        </p:nvPicPr>
        <p:blipFill>
          <a:blip r:embed="rId3"/>
          <a:srcRect/>
          <a:stretch>
            <a:fillRect/>
          </a:stretch>
        </p:blipFill>
        <p:spPr bwMode="auto">
          <a:xfrm>
            <a:off x="179388" y="180975"/>
            <a:ext cx="647700" cy="520700"/>
          </a:xfrm>
          <a:prstGeom prst="rect">
            <a:avLst/>
          </a:prstGeom>
          <a:noFill/>
          <a:ln w="9525">
            <a:noFill/>
            <a:miter lim="800000"/>
            <a:headEnd/>
            <a:tailEnd/>
          </a:ln>
        </p:spPr>
      </p:pic>
      <p:sp>
        <p:nvSpPr>
          <p:cNvPr id="3" name="Text Box 31"/>
          <p:cNvSpPr txBox="1">
            <a:spLocks noChangeArrowheads="1"/>
          </p:cNvSpPr>
          <p:nvPr/>
        </p:nvSpPr>
        <p:spPr bwMode="auto">
          <a:xfrm>
            <a:off x="2359660" y="1232535"/>
            <a:ext cx="5308600" cy="368300"/>
          </a:xfrm>
          <a:prstGeom prst="rect">
            <a:avLst/>
          </a:prstGeom>
          <a:noFill/>
          <a:ln w="9525">
            <a:noFill/>
            <a:miter lim="800000"/>
          </a:ln>
        </p:spPr>
        <p:txBody>
          <a:bodyPr wrap="square">
            <a:spAutoFit/>
          </a:bodyPr>
          <a:p>
            <a:pPr algn="ctr"/>
            <a:r>
              <a:rPr lang="zh-CN" altLang="en-US" sz="1800" b="1">
                <a:solidFill>
                  <a:srgbClr val="0000FF"/>
                </a:solidFill>
                <a:latin typeface="楷体" panose="02010609060101010101" pitchFamily="49" charset="-122"/>
                <a:ea typeface="楷体" panose="02010609060101010101" pitchFamily="49" charset="-122"/>
              </a:rPr>
              <a:t>坚持走特色应用型高校建设发展之路</a:t>
            </a:r>
            <a:endParaRPr lang="zh-CN" altLang="en-US" sz="1800" b="1">
              <a:solidFill>
                <a:srgbClr val="0000FF"/>
              </a:solidFill>
              <a:latin typeface="楷体" panose="02010609060101010101" pitchFamily="49" charset="-122"/>
              <a:ea typeface="楷体" panose="02010609060101010101" pitchFamily="49" charset="-122"/>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21"/>
          <p:cNvSpPr/>
          <p:nvPr/>
        </p:nvSpPr>
        <p:spPr>
          <a:xfrm>
            <a:off x="1163638" y="0"/>
            <a:ext cx="6837362" cy="606425"/>
          </a:xfrm>
          <a:prstGeom prst="rect">
            <a:avLst/>
          </a:prstGeom>
          <a:noFill/>
          <a:ln w="9525">
            <a:noFill/>
          </a:ln>
        </p:spPr>
        <p:txBody>
          <a:bodyPr>
            <a:spAutoFit/>
          </a:bodyPr>
          <a:lstStyle/>
          <a:p>
            <a:pPr fontAlgn="auto">
              <a:lnSpc>
                <a:spcPct val="150000"/>
              </a:lnSpc>
              <a:spcBef>
                <a:spcPts val="0"/>
              </a:spcBef>
              <a:spcAft>
                <a:spcPts val="0"/>
              </a:spcAft>
              <a:buFont typeface="Arial" panose="020B0604020202020204" pitchFamily="34" charset="0"/>
              <a:buNone/>
              <a:defRPr/>
            </a:pPr>
            <a:r>
              <a:rPr lang="zh-CN" altLang="en-US" sz="2250" dirty="0">
                <a:solidFill>
                  <a:schemeClr val="bg1"/>
                </a:solidFill>
                <a:latin typeface="楷体" panose="02010609060101010101" pitchFamily="49" charset="-122"/>
                <a:ea typeface="楷体" panose="02010609060101010101" pitchFamily="49" charset="-122"/>
              </a:rPr>
              <a:t>（二）工程教育专业认证</a:t>
            </a:r>
            <a:endParaRPr lang="en-US" altLang="zh-CN" sz="2250">
              <a:solidFill>
                <a:schemeClr val="bg1"/>
              </a:solidFill>
              <a:latin typeface="楷体" panose="02010609060101010101" pitchFamily="49" charset="-122"/>
              <a:ea typeface="楷体" panose="02010609060101010101" pitchFamily="49" charset="-122"/>
            </a:endParaRPr>
          </a:p>
        </p:txBody>
      </p:sp>
      <p:sp>
        <p:nvSpPr>
          <p:cNvPr id="7" name="矩形 6"/>
          <p:cNvSpPr/>
          <p:nvPr/>
        </p:nvSpPr>
        <p:spPr>
          <a:xfrm>
            <a:off x="0" y="-14288"/>
            <a:ext cx="9144000" cy="790576"/>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1" name="直接连接符 10"/>
          <p:cNvCxnSpPr/>
          <p:nvPr/>
        </p:nvCxnSpPr>
        <p:spPr>
          <a:xfrm>
            <a:off x="0" y="787400"/>
            <a:ext cx="9144000" cy="1588"/>
          </a:xfrm>
          <a:prstGeom prst="line">
            <a:avLst/>
          </a:prstGeom>
          <a:noFill/>
          <a:ln w="9525" cap="flat" cmpd="sng" algn="ctr">
            <a:solidFill>
              <a:srgbClr val="8064A2"/>
            </a:solidFill>
            <a:prstDash val="solid"/>
          </a:ln>
          <a:effectLst/>
        </p:spPr>
        <p:style>
          <a:lnRef idx="1">
            <a:schemeClr val="accent4"/>
          </a:lnRef>
          <a:fillRef idx="0">
            <a:schemeClr val="accent4"/>
          </a:fillRef>
          <a:effectRef idx="0">
            <a:schemeClr val="accent4"/>
          </a:effectRef>
          <a:fontRef idx="minor">
            <a:schemeClr val="tx1"/>
          </a:fontRef>
        </p:style>
      </p:cxnSp>
      <p:sp>
        <p:nvSpPr>
          <p:cNvPr id="12" name="矩形 11"/>
          <p:cNvSpPr/>
          <p:nvPr/>
        </p:nvSpPr>
        <p:spPr>
          <a:xfrm rot="10800000">
            <a:off x="0" y="4778375"/>
            <a:ext cx="9144000" cy="358775"/>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标题 1"/>
          <p:cNvSpPr txBox="1"/>
          <p:nvPr/>
        </p:nvSpPr>
        <p:spPr>
          <a:xfrm>
            <a:off x="0" y="844550"/>
            <a:ext cx="3086100" cy="604838"/>
          </a:xfrm>
          <a:prstGeom prst="rect">
            <a:avLst/>
          </a:prstGeom>
        </p:spPr>
        <p:txBody>
          <a:bodyPr lIns="68580" tIns="34290" rIns="68580" bIns="34290" anchor="ctr">
            <a:normAutofit fontScale="97500"/>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避免工程教育科学化倾向</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sp>
        <p:nvSpPr>
          <p:cNvPr id="9" name="矩形 8"/>
          <p:cNvSpPr/>
          <p:nvPr/>
        </p:nvSpPr>
        <p:spPr>
          <a:xfrm>
            <a:off x="0" y="844550"/>
            <a:ext cx="1979613" cy="649288"/>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10" name="标题 1"/>
          <p:cNvSpPr txBox="1"/>
          <p:nvPr/>
        </p:nvSpPr>
        <p:spPr>
          <a:xfrm>
            <a:off x="107950" y="842963"/>
            <a:ext cx="1827213" cy="542925"/>
          </a:xfrm>
          <a:prstGeom prst="rect">
            <a:avLst/>
          </a:prstGeom>
        </p:spPr>
        <p:txBody>
          <a:bodyPr lIns="68580" tIns="34290" rIns="68580" bIns="34290" anchor="ctr">
            <a:normAutofit fontScale="97500"/>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审核评估</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pic>
        <p:nvPicPr>
          <p:cNvPr id="516106" name="Picture 2" descr="C:\Users\lenovo\Desktop\审核评估\22222.jpg"/>
          <p:cNvPicPr>
            <a:picLocks noChangeAspect="1" noChangeArrowheads="1"/>
          </p:cNvPicPr>
          <p:nvPr/>
        </p:nvPicPr>
        <p:blipFill>
          <a:blip r:embed="rId1"/>
          <a:srcRect/>
          <a:stretch>
            <a:fillRect/>
          </a:stretch>
        </p:blipFill>
        <p:spPr bwMode="auto">
          <a:xfrm>
            <a:off x="551180" y="2303780"/>
            <a:ext cx="3789045" cy="2277745"/>
          </a:xfrm>
          <a:prstGeom prst="rect">
            <a:avLst/>
          </a:prstGeom>
          <a:noFill/>
          <a:ln w="9525">
            <a:noFill/>
            <a:miter lim="800000"/>
            <a:headEnd/>
            <a:tailEnd/>
          </a:ln>
        </p:spPr>
      </p:pic>
      <p:pic>
        <p:nvPicPr>
          <p:cNvPr id="516107" name="Picture 2" descr="C:\Users\lenovo\Desktop\审核评估\44444.jpg"/>
          <p:cNvPicPr>
            <a:picLocks noChangeAspect="1" noChangeArrowheads="1"/>
          </p:cNvPicPr>
          <p:nvPr/>
        </p:nvPicPr>
        <p:blipFill>
          <a:blip r:embed="rId2"/>
          <a:srcRect/>
          <a:stretch>
            <a:fillRect/>
          </a:stretch>
        </p:blipFill>
        <p:spPr bwMode="auto">
          <a:xfrm>
            <a:off x="4719955" y="2303780"/>
            <a:ext cx="3823970" cy="2260600"/>
          </a:xfrm>
          <a:prstGeom prst="rect">
            <a:avLst/>
          </a:prstGeom>
          <a:noFill/>
          <a:ln w="9525">
            <a:noFill/>
            <a:miter lim="800000"/>
            <a:headEnd/>
            <a:tailEnd/>
          </a:ln>
        </p:spPr>
      </p:pic>
      <p:sp>
        <p:nvSpPr>
          <p:cNvPr id="17" name="矩形 16"/>
          <p:cNvSpPr/>
          <p:nvPr/>
        </p:nvSpPr>
        <p:spPr bwMode="auto">
          <a:xfrm>
            <a:off x="2555875" y="1347788"/>
            <a:ext cx="6181725" cy="655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2261" tIns="31131" rIns="62261" bIns="31131"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auto">
              <a:lnSpc>
                <a:spcPct val="150000"/>
              </a:lnSpc>
              <a:spcBef>
                <a:spcPts val="0"/>
              </a:spcBef>
              <a:spcAft>
                <a:spcPts val="0"/>
              </a:spcAft>
              <a:defRPr/>
            </a:pPr>
            <a:r>
              <a:rPr lang="en-US" altLang="zh-CN" b="1" noProof="1" smtClean="0">
                <a:solidFill>
                  <a:srgbClr val="FF0000"/>
                </a:solidFill>
                <a:latin typeface="华文中宋" panose="02010600040101010101" pitchFamily="2" charset="-122"/>
                <a:ea typeface="华文中宋" panose="02010600040101010101" pitchFamily="2" charset="-122"/>
                <a:cs typeface="Arial" panose="020B0604020202020204"/>
              </a:rPr>
              <a:t>2015</a:t>
            </a:r>
            <a:r>
              <a:rPr lang="zh-CN" altLang="en-US" b="1" noProof="1" smtClean="0">
                <a:solidFill>
                  <a:srgbClr val="FF0000"/>
                </a:solidFill>
                <a:latin typeface="华文中宋" panose="02010600040101010101" pitchFamily="2" charset="-122"/>
                <a:ea typeface="华文中宋" panose="02010600040101010101" pitchFamily="2" charset="-122"/>
                <a:cs typeface="Arial" panose="020B0604020202020204"/>
              </a:rPr>
              <a:t>年</a:t>
            </a:r>
            <a:r>
              <a:rPr lang="en-US" altLang="zh-CN" b="1" noProof="1" smtClean="0">
                <a:solidFill>
                  <a:srgbClr val="FF0000"/>
                </a:solidFill>
                <a:latin typeface="华文中宋" panose="02010600040101010101" pitchFamily="2" charset="-122"/>
                <a:ea typeface="华文中宋" panose="02010600040101010101" pitchFamily="2" charset="-122"/>
                <a:cs typeface="Arial" panose="020B0604020202020204"/>
              </a:rPr>
              <a:t>6</a:t>
            </a:r>
            <a:r>
              <a:rPr lang="zh-CN" altLang="en-US" b="1" noProof="1" smtClean="0">
                <a:solidFill>
                  <a:srgbClr val="FF0000"/>
                </a:solidFill>
                <a:latin typeface="华文中宋" panose="02010600040101010101" pitchFamily="2" charset="-122"/>
                <a:ea typeface="华文中宋" panose="02010600040101010101" pitchFamily="2" charset="-122"/>
                <a:cs typeface="Arial" panose="020B0604020202020204"/>
              </a:rPr>
              <a:t>月</a:t>
            </a:r>
            <a:r>
              <a:rPr lang="en-US" altLang="zh-CN" b="1" noProof="1" smtClean="0">
                <a:solidFill>
                  <a:srgbClr val="FF0000"/>
                </a:solidFill>
                <a:latin typeface="华文中宋" panose="02010600040101010101" pitchFamily="2" charset="-122"/>
                <a:ea typeface="华文中宋" panose="02010600040101010101" pitchFamily="2" charset="-122"/>
                <a:cs typeface="Arial" panose="020B0604020202020204"/>
              </a:rPr>
              <a:t>2-5</a:t>
            </a:r>
            <a:r>
              <a:rPr lang="zh-CN" altLang="en-US" b="1" noProof="1" smtClean="0">
                <a:solidFill>
                  <a:srgbClr val="FF0000"/>
                </a:solidFill>
                <a:latin typeface="华文中宋" panose="02010600040101010101" pitchFamily="2" charset="-122"/>
                <a:ea typeface="华文中宋" panose="02010600040101010101" pitchFamily="2" charset="-122"/>
                <a:cs typeface="Arial" panose="020B0604020202020204"/>
              </a:rPr>
              <a:t>日</a:t>
            </a:r>
            <a:endParaRPr lang="en-US" altLang="zh-CN" b="1" noProof="1" smtClean="0">
              <a:solidFill>
                <a:srgbClr val="FF0000"/>
              </a:solidFill>
              <a:latin typeface="华文中宋" panose="02010600040101010101" pitchFamily="2" charset="-122"/>
              <a:ea typeface="华文中宋" panose="02010600040101010101" pitchFamily="2" charset="-122"/>
              <a:cs typeface="Arial" panose="020B0604020202020204"/>
            </a:endParaRPr>
          </a:p>
          <a:p>
            <a:pPr fontAlgn="auto">
              <a:lnSpc>
                <a:spcPct val="150000"/>
              </a:lnSpc>
              <a:spcBef>
                <a:spcPts val="0"/>
              </a:spcBef>
              <a:spcAft>
                <a:spcPts val="0"/>
              </a:spcAft>
              <a:defRPr/>
            </a:pPr>
            <a:r>
              <a:rPr lang="zh-CN" altLang="en-US" b="1" noProof="1" smtClean="0">
                <a:solidFill>
                  <a:srgbClr val="000066"/>
                </a:solidFill>
                <a:latin typeface="华文中宋" panose="02010600040101010101" pitchFamily="2" charset="-122"/>
                <a:ea typeface="华文中宋" panose="02010600040101010101" pitchFamily="2" charset="-122"/>
                <a:cs typeface="Arial" panose="020B0604020202020204"/>
              </a:rPr>
              <a:t>黑龙江工程学院本科教学工作审核评估见面会、反馈会</a:t>
            </a:r>
            <a:endParaRPr lang="zh-CN" altLang="en-US" b="1" noProof="1" smtClean="0">
              <a:solidFill>
                <a:srgbClr val="000066"/>
              </a:solidFill>
              <a:latin typeface="华文中宋" panose="02010600040101010101" pitchFamily="2" charset="-122"/>
              <a:ea typeface="华文中宋" panose="02010600040101010101" pitchFamily="2" charset="-122"/>
              <a:cs typeface="Arial" panose="020B0604020202020204"/>
            </a:endParaRPr>
          </a:p>
        </p:txBody>
      </p:sp>
      <p:pic>
        <p:nvPicPr>
          <p:cNvPr id="516109" name="Picture 1" descr="G:\加字母logo.png"/>
          <p:cNvPicPr>
            <a:picLocks noChangeAspect="1" noChangeArrowheads="1"/>
          </p:cNvPicPr>
          <p:nvPr/>
        </p:nvPicPr>
        <p:blipFill>
          <a:blip r:embed="rId3"/>
          <a:srcRect/>
          <a:stretch>
            <a:fillRect/>
          </a:stretch>
        </p:blipFill>
        <p:spPr bwMode="auto">
          <a:xfrm>
            <a:off x="179388" y="180975"/>
            <a:ext cx="647700" cy="5207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21"/>
          <p:cNvSpPr/>
          <p:nvPr/>
        </p:nvSpPr>
        <p:spPr>
          <a:xfrm>
            <a:off x="1163638" y="0"/>
            <a:ext cx="6837362" cy="606425"/>
          </a:xfrm>
          <a:prstGeom prst="rect">
            <a:avLst/>
          </a:prstGeom>
          <a:noFill/>
          <a:ln w="9525">
            <a:noFill/>
          </a:ln>
        </p:spPr>
        <p:txBody>
          <a:bodyPr>
            <a:spAutoFit/>
          </a:bodyPr>
          <a:lstStyle/>
          <a:p>
            <a:pPr fontAlgn="auto">
              <a:lnSpc>
                <a:spcPct val="150000"/>
              </a:lnSpc>
              <a:spcBef>
                <a:spcPts val="0"/>
              </a:spcBef>
              <a:spcAft>
                <a:spcPts val="0"/>
              </a:spcAft>
              <a:buFont typeface="Arial" panose="020B0604020202020204" pitchFamily="34" charset="0"/>
              <a:buNone/>
              <a:defRPr/>
            </a:pPr>
            <a:r>
              <a:rPr lang="zh-CN" altLang="en-US" sz="2250" dirty="0">
                <a:solidFill>
                  <a:schemeClr val="bg1"/>
                </a:solidFill>
                <a:latin typeface="楷体" panose="02010609060101010101" pitchFamily="49" charset="-122"/>
                <a:ea typeface="楷体" panose="02010609060101010101" pitchFamily="49" charset="-122"/>
              </a:rPr>
              <a:t>（二）工程教育专业认证</a:t>
            </a:r>
            <a:endParaRPr lang="en-US" altLang="zh-CN" sz="2250">
              <a:solidFill>
                <a:schemeClr val="bg1"/>
              </a:solidFill>
              <a:latin typeface="楷体" panose="02010609060101010101" pitchFamily="49" charset="-122"/>
              <a:ea typeface="楷体" panose="02010609060101010101" pitchFamily="49" charset="-122"/>
            </a:endParaRPr>
          </a:p>
        </p:txBody>
      </p:sp>
      <p:sp>
        <p:nvSpPr>
          <p:cNvPr id="7" name="矩形 6"/>
          <p:cNvSpPr/>
          <p:nvPr/>
        </p:nvSpPr>
        <p:spPr>
          <a:xfrm>
            <a:off x="0" y="-14288"/>
            <a:ext cx="9144000" cy="790576"/>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1" name="直接连接符 10"/>
          <p:cNvCxnSpPr/>
          <p:nvPr/>
        </p:nvCxnSpPr>
        <p:spPr>
          <a:xfrm>
            <a:off x="0" y="787400"/>
            <a:ext cx="9144000" cy="1588"/>
          </a:xfrm>
          <a:prstGeom prst="line">
            <a:avLst/>
          </a:prstGeom>
          <a:noFill/>
          <a:ln w="9525" cap="flat" cmpd="sng" algn="ctr">
            <a:solidFill>
              <a:srgbClr val="8064A2"/>
            </a:solidFill>
            <a:prstDash val="solid"/>
          </a:ln>
          <a:effectLst/>
        </p:spPr>
        <p:style>
          <a:lnRef idx="1">
            <a:schemeClr val="accent4"/>
          </a:lnRef>
          <a:fillRef idx="0">
            <a:schemeClr val="accent4"/>
          </a:fillRef>
          <a:effectRef idx="0">
            <a:schemeClr val="accent4"/>
          </a:effectRef>
          <a:fontRef idx="minor">
            <a:schemeClr val="tx1"/>
          </a:fontRef>
        </p:style>
      </p:cxnSp>
      <p:sp>
        <p:nvSpPr>
          <p:cNvPr id="12" name="矩形 11"/>
          <p:cNvSpPr/>
          <p:nvPr/>
        </p:nvSpPr>
        <p:spPr>
          <a:xfrm rot="10800000">
            <a:off x="0" y="4778375"/>
            <a:ext cx="9144000" cy="358775"/>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标题 1"/>
          <p:cNvSpPr txBox="1"/>
          <p:nvPr/>
        </p:nvSpPr>
        <p:spPr>
          <a:xfrm>
            <a:off x="0" y="844550"/>
            <a:ext cx="1908175" cy="604838"/>
          </a:xfrm>
          <a:prstGeom prst="rect">
            <a:avLst/>
          </a:prstGeom>
        </p:spPr>
        <p:txBody>
          <a:bodyPr lIns="68580" tIns="34290" rIns="68580" bIns="34290" anchor="ctr">
            <a:normAutofit fontScale="90000" lnSpcReduction="10000"/>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避免工程教育科学化倾向</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sp>
        <p:nvSpPr>
          <p:cNvPr id="15" name="矩形 14"/>
          <p:cNvSpPr/>
          <p:nvPr/>
        </p:nvSpPr>
        <p:spPr>
          <a:xfrm>
            <a:off x="0" y="844550"/>
            <a:ext cx="1979613" cy="649288"/>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17" name="标题 1"/>
          <p:cNvSpPr txBox="1"/>
          <p:nvPr/>
        </p:nvSpPr>
        <p:spPr>
          <a:xfrm>
            <a:off x="107950" y="842963"/>
            <a:ext cx="1827213" cy="542925"/>
          </a:xfrm>
          <a:prstGeom prst="rect">
            <a:avLst/>
          </a:prstGeom>
        </p:spPr>
        <p:txBody>
          <a:bodyPr lIns="68580" tIns="34290" rIns="68580" bIns="34290" anchor="ctr">
            <a:normAutofit/>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部省共建</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pic>
        <p:nvPicPr>
          <p:cNvPr id="27" name="Picture 4"/>
          <p:cNvPicPr>
            <a:picLocks noChangeArrowheads="1"/>
          </p:cNvPicPr>
          <p:nvPr/>
        </p:nvPicPr>
        <p:blipFill>
          <a:blip r:embed="rId1" cstate="print"/>
          <a:srcRect l="19215"/>
          <a:stretch>
            <a:fillRect/>
          </a:stretch>
        </p:blipFill>
        <p:spPr bwMode="auto">
          <a:xfrm>
            <a:off x="402590" y="1783715"/>
            <a:ext cx="3482340" cy="2156460"/>
          </a:xfrm>
          <a:prstGeom prst="rect">
            <a:avLst/>
          </a:prstGeom>
          <a:noFill/>
          <a:ln w="9525">
            <a:noFill/>
            <a:miter lim="800000"/>
            <a:headEnd/>
            <a:tailEnd/>
          </a:ln>
          <a:effectLst>
            <a:softEdge rad="101600"/>
          </a:effectLst>
        </p:spPr>
      </p:pic>
      <p:pic>
        <p:nvPicPr>
          <p:cNvPr id="30" name="图片 7"/>
          <p:cNvPicPr>
            <a:picLocks noChangeAspect="1" noChangeArrowheads="1"/>
          </p:cNvPicPr>
          <p:nvPr/>
        </p:nvPicPr>
        <p:blipFill>
          <a:blip r:embed="rId2" cstate="print"/>
          <a:stretch>
            <a:fillRect/>
          </a:stretch>
        </p:blipFill>
        <p:spPr bwMode="auto">
          <a:xfrm>
            <a:off x="4627245" y="1798955"/>
            <a:ext cx="3427730" cy="2089150"/>
          </a:xfrm>
          <a:prstGeom prst="rect">
            <a:avLst/>
          </a:prstGeom>
          <a:noFill/>
          <a:ln w="9525">
            <a:noFill/>
            <a:miter lim="800000"/>
            <a:headEnd/>
            <a:tailEnd/>
          </a:ln>
          <a:effectLst>
            <a:softEdge rad="101600"/>
          </a:effectLst>
        </p:spPr>
      </p:pic>
      <p:grpSp>
        <p:nvGrpSpPr>
          <p:cNvPr id="515086" name="组合 12"/>
          <p:cNvGrpSpPr/>
          <p:nvPr/>
        </p:nvGrpSpPr>
        <p:grpSpPr bwMode="auto">
          <a:xfrm>
            <a:off x="1163638" y="4051618"/>
            <a:ext cx="3261995" cy="798195"/>
            <a:chOff x="0" y="0"/>
            <a:chExt cx="4306713" cy="1066377"/>
          </a:xfrm>
        </p:grpSpPr>
        <p:sp>
          <p:nvSpPr>
            <p:cNvPr id="515094" name="矩形 15"/>
            <p:cNvSpPr>
              <a:spLocks noChangeArrowheads="1"/>
            </p:cNvSpPr>
            <p:nvPr/>
          </p:nvSpPr>
          <p:spPr bwMode="auto">
            <a:xfrm>
              <a:off x="181088" y="193424"/>
              <a:ext cx="4125625" cy="872953"/>
            </a:xfrm>
            <a:prstGeom prst="rect">
              <a:avLst/>
            </a:prstGeom>
            <a:noFill/>
            <a:ln w="9525">
              <a:noFill/>
              <a:miter lim="800000"/>
            </a:ln>
          </p:spPr>
          <p:txBody>
            <a:bodyPr anchor="ctr"/>
            <a:lstStyle/>
            <a:p>
              <a:pPr>
                <a:lnSpc>
                  <a:spcPct val="120000"/>
                </a:lnSpc>
              </a:pPr>
              <a:r>
                <a:rPr lang="en-US" altLang="zh-CN" sz="1600" b="1">
                  <a:solidFill>
                    <a:srgbClr val="FF0000"/>
                  </a:solidFill>
                  <a:latin typeface="华文中宋"/>
                  <a:ea typeface="华文中宋"/>
                  <a:cs typeface="华文中宋"/>
                </a:rPr>
                <a:t>2014</a:t>
              </a:r>
              <a:r>
                <a:rPr lang="zh-CN" altLang="en-US" sz="1600" b="1">
                  <a:solidFill>
                    <a:srgbClr val="FF0000"/>
                  </a:solidFill>
                  <a:latin typeface="华文中宋"/>
                  <a:ea typeface="华文中宋"/>
                  <a:cs typeface="华文中宋"/>
                </a:rPr>
                <a:t>年</a:t>
              </a:r>
              <a:r>
                <a:rPr lang="en-US" altLang="zh-CN" sz="1600" b="1">
                  <a:solidFill>
                    <a:srgbClr val="FF0000"/>
                  </a:solidFill>
                  <a:latin typeface="华文中宋"/>
                  <a:ea typeface="华文中宋"/>
                  <a:cs typeface="华文中宋"/>
                </a:rPr>
                <a:t>12</a:t>
              </a:r>
              <a:r>
                <a:rPr lang="zh-CN" altLang="en-US" sz="1600" b="1">
                  <a:solidFill>
                    <a:srgbClr val="FF0000"/>
                  </a:solidFill>
                  <a:latin typeface="华文中宋"/>
                  <a:ea typeface="华文中宋"/>
                  <a:cs typeface="华文中宋"/>
                </a:rPr>
                <a:t>月省政府</a:t>
              </a:r>
              <a:endParaRPr lang="zh-CN" altLang="en-US" sz="1600" b="1">
                <a:solidFill>
                  <a:srgbClr val="FF0000"/>
                </a:solidFill>
                <a:latin typeface="华文中宋"/>
                <a:ea typeface="华文中宋"/>
                <a:cs typeface="华文中宋"/>
              </a:endParaRPr>
            </a:p>
            <a:p>
              <a:pPr>
                <a:lnSpc>
                  <a:spcPct val="120000"/>
                </a:lnSpc>
              </a:pPr>
              <a:r>
                <a:rPr lang="zh-CN" altLang="en-US" sz="1600" b="1">
                  <a:solidFill>
                    <a:srgbClr val="FF0000"/>
                  </a:solidFill>
                  <a:latin typeface="华文中宋"/>
                  <a:ea typeface="华文中宋"/>
                  <a:cs typeface="华文中宋"/>
                </a:rPr>
                <a:t>调研组来我校调研考察</a:t>
              </a:r>
              <a:endParaRPr lang="zh-CN" altLang="en-US" sz="1600" b="1">
                <a:solidFill>
                  <a:srgbClr val="FF0000"/>
                </a:solidFill>
                <a:latin typeface="华文中宋"/>
                <a:ea typeface="华文中宋"/>
                <a:cs typeface="华文中宋"/>
              </a:endParaRPr>
            </a:p>
          </p:txBody>
        </p:sp>
        <p:sp>
          <p:nvSpPr>
            <p:cNvPr id="515095" name="任意多边形 16"/>
            <p:cNvSpPr>
              <a:spLocks noChangeArrowheads="1"/>
            </p:cNvSpPr>
            <p:nvPr/>
          </p:nvSpPr>
          <p:spPr bwMode="auto">
            <a:xfrm>
              <a:off x="0" y="0"/>
              <a:ext cx="776279" cy="635000"/>
            </a:xfrm>
            <a:custGeom>
              <a:avLst/>
              <a:gdLst>
                <a:gd name="T0" fmla="*/ 0 w 864000"/>
                <a:gd name="T1" fmla="*/ 0 h 864000"/>
                <a:gd name="T2" fmla="*/ 626651 w 864000"/>
                <a:gd name="T3" fmla="*/ 0 h 864000"/>
                <a:gd name="T4" fmla="*/ 626651 w 864000"/>
                <a:gd name="T5" fmla="*/ 103907 h 864000"/>
                <a:gd name="T6" fmla="*/ 544699 w 864000"/>
                <a:gd name="T7" fmla="*/ 103907 h 864000"/>
                <a:gd name="T8" fmla="*/ 544699 w 864000"/>
                <a:gd name="T9" fmla="*/ 44857 h 864000"/>
                <a:gd name="T10" fmla="*/ 81953 w 864000"/>
                <a:gd name="T11" fmla="*/ 44857 h 864000"/>
                <a:gd name="T12" fmla="*/ 81953 w 864000"/>
                <a:gd name="T13" fmla="*/ 298142 h 864000"/>
                <a:gd name="T14" fmla="*/ 178916 w 864000"/>
                <a:gd name="T15" fmla="*/ 298142 h 864000"/>
                <a:gd name="T16" fmla="*/ 178916 w 864000"/>
                <a:gd name="T17" fmla="*/ 343000 h 864000"/>
                <a:gd name="T18" fmla="*/ 0 w 864000"/>
                <a:gd name="T19" fmla="*/ 343000 h 864000"/>
                <a:gd name="T20" fmla="*/ 0 w 864000"/>
                <a:gd name="T21" fmla="*/ 0 h 864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4000"/>
                <a:gd name="T34" fmla="*/ 0 h 864000"/>
                <a:gd name="T35" fmla="*/ 864000 w 864000"/>
                <a:gd name="T36" fmla="*/ 864000 h 864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4000" h="864000">
                  <a:moveTo>
                    <a:pt x="0" y="0"/>
                  </a:moveTo>
                  <a:lnTo>
                    <a:pt x="864000" y="0"/>
                  </a:lnTo>
                  <a:lnTo>
                    <a:pt x="864000" y="261737"/>
                  </a:lnTo>
                  <a:lnTo>
                    <a:pt x="751007" y="261737"/>
                  </a:lnTo>
                  <a:lnTo>
                    <a:pt x="751007" y="112993"/>
                  </a:lnTo>
                  <a:lnTo>
                    <a:pt x="112993" y="112993"/>
                  </a:lnTo>
                  <a:lnTo>
                    <a:pt x="112993" y="751007"/>
                  </a:lnTo>
                  <a:lnTo>
                    <a:pt x="246681" y="751007"/>
                  </a:lnTo>
                  <a:lnTo>
                    <a:pt x="246681" y="864000"/>
                  </a:lnTo>
                  <a:lnTo>
                    <a:pt x="0" y="864000"/>
                  </a:lnTo>
                  <a:lnTo>
                    <a:pt x="0" y="0"/>
                  </a:lnTo>
                  <a:close/>
                </a:path>
              </a:pathLst>
            </a:custGeom>
            <a:solidFill>
              <a:srgbClr val="C00000"/>
            </a:solidFill>
            <a:ln w="9525">
              <a:noFill/>
              <a:round/>
            </a:ln>
          </p:spPr>
          <p:txBody>
            <a:bodyPr/>
            <a:lstStyle/>
            <a:p>
              <a:endParaRPr lang="zh-CN" altLang="en-US"/>
            </a:p>
          </p:txBody>
        </p:sp>
      </p:grpSp>
      <p:grpSp>
        <p:nvGrpSpPr>
          <p:cNvPr id="515087" name="组合 12"/>
          <p:cNvGrpSpPr/>
          <p:nvPr/>
        </p:nvGrpSpPr>
        <p:grpSpPr bwMode="auto">
          <a:xfrm>
            <a:off x="5768975" y="4027488"/>
            <a:ext cx="2232025" cy="750887"/>
            <a:chOff x="0" y="0"/>
            <a:chExt cx="2699555" cy="1001380"/>
          </a:xfrm>
        </p:grpSpPr>
        <p:sp>
          <p:nvSpPr>
            <p:cNvPr id="515092" name="矩形 15"/>
            <p:cNvSpPr>
              <a:spLocks noChangeArrowheads="1"/>
            </p:cNvSpPr>
            <p:nvPr/>
          </p:nvSpPr>
          <p:spPr bwMode="auto">
            <a:xfrm>
              <a:off x="180808" y="128255"/>
              <a:ext cx="2518747" cy="873125"/>
            </a:xfrm>
            <a:prstGeom prst="rect">
              <a:avLst/>
            </a:prstGeom>
            <a:noFill/>
            <a:ln w="9525">
              <a:noFill/>
              <a:miter lim="800000"/>
            </a:ln>
          </p:spPr>
          <p:txBody>
            <a:bodyPr anchor="ctr"/>
            <a:lstStyle/>
            <a:p>
              <a:pPr>
                <a:lnSpc>
                  <a:spcPct val="120000"/>
                </a:lnSpc>
              </a:pPr>
              <a:r>
                <a:rPr lang="en-US" altLang="zh-CN" sz="1600" b="1">
                  <a:solidFill>
                    <a:srgbClr val="FF0000"/>
                  </a:solidFill>
                  <a:latin typeface="华文中宋"/>
                  <a:ea typeface="华文中宋"/>
                  <a:cs typeface="华文中宋"/>
                </a:rPr>
                <a:t>2015</a:t>
              </a:r>
              <a:r>
                <a:rPr lang="zh-CN" altLang="en-US" sz="1600" b="1">
                  <a:solidFill>
                    <a:srgbClr val="FF0000"/>
                  </a:solidFill>
                  <a:latin typeface="华文中宋"/>
                  <a:ea typeface="华文中宋"/>
                  <a:cs typeface="华文中宋"/>
                </a:rPr>
                <a:t>年</a:t>
              </a:r>
              <a:r>
                <a:rPr lang="en-US" altLang="zh-CN" sz="1600" b="1">
                  <a:solidFill>
                    <a:srgbClr val="FF0000"/>
                  </a:solidFill>
                  <a:latin typeface="华文中宋"/>
                  <a:ea typeface="华文中宋"/>
                  <a:cs typeface="华文中宋"/>
                </a:rPr>
                <a:t>4</a:t>
              </a:r>
              <a:r>
                <a:rPr lang="zh-CN" altLang="en-US" sz="1600" b="1">
                  <a:solidFill>
                    <a:srgbClr val="FF0000"/>
                  </a:solidFill>
                  <a:latin typeface="华文中宋"/>
                  <a:ea typeface="华文中宋"/>
                  <a:cs typeface="华文中宋"/>
                </a:rPr>
                <a:t>月</a:t>
              </a:r>
              <a:endParaRPr lang="zh-CN" altLang="en-US" sz="1600" b="1">
                <a:solidFill>
                  <a:srgbClr val="FF0000"/>
                </a:solidFill>
                <a:latin typeface="华文中宋"/>
                <a:ea typeface="华文中宋"/>
                <a:cs typeface="华文中宋"/>
              </a:endParaRPr>
            </a:p>
            <a:p>
              <a:pPr>
                <a:lnSpc>
                  <a:spcPct val="120000"/>
                </a:lnSpc>
              </a:pPr>
              <a:r>
                <a:rPr lang="zh-CN" altLang="en-US" sz="1600" b="1">
                  <a:solidFill>
                    <a:srgbClr val="FF0000"/>
                  </a:solidFill>
                  <a:latin typeface="华文中宋"/>
                  <a:ea typeface="华文中宋"/>
                  <a:cs typeface="华文中宋"/>
                </a:rPr>
                <a:t>签订部省共建协议</a:t>
              </a:r>
              <a:endParaRPr lang="zh-CN" altLang="en-US" sz="1600" b="1">
                <a:solidFill>
                  <a:srgbClr val="FF0000"/>
                </a:solidFill>
                <a:latin typeface="华文中宋"/>
                <a:ea typeface="华文中宋"/>
                <a:cs typeface="华文中宋"/>
              </a:endParaRPr>
            </a:p>
          </p:txBody>
        </p:sp>
        <p:sp>
          <p:nvSpPr>
            <p:cNvPr id="515093" name="任意多边形 16"/>
            <p:cNvSpPr>
              <a:spLocks noChangeArrowheads="1"/>
            </p:cNvSpPr>
            <p:nvPr/>
          </p:nvSpPr>
          <p:spPr bwMode="auto">
            <a:xfrm>
              <a:off x="0" y="0"/>
              <a:ext cx="776279" cy="635000"/>
            </a:xfrm>
            <a:custGeom>
              <a:avLst/>
              <a:gdLst>
                <a:gd name="T0" fmla="*/ 0 w 864000"/>
                <a:gd name="T1" fmla="*/ 0 h 864000"/>
                <a:gd name="T2" fmla="*/ 626651 w 864000"/>
                <a:gd name="T3" fmla="*/ 0 h 864000"/>
                <a:gd name="T4" fmla="*/ 626651 w 864000"/>
                <a:gd name="T5" fmla="*/ 103907 h 864000"/>
                <a:gd name="T6" fmla="*/ 544699 w 864000"/>
                <a:gd name="T7" fmla="*/ 103907 h 864000"/>
                <a:gd name="T8" fmla="*/ 544699 w 864000"/>
                <a:gd name="T9" fmla="*/ 44857 h 864000"/>
                <a:gd name="T10" fmla="*/ 81953 w 864000"/>
                <a:gd name="T11" fmla="*/ 44857 h 864000"/>
                <a:gd name="T12" fmla="*/ 81953 w 864000"/>
                <a:gd name="T13" fmla="*/ 298142 h 864000"/>
                <a:gd name="T14" fmla="*/ 178916 w 864000"/>
                <a:gd name="T15" fmla="*/ 298142 h 864000"/>
                <a:gd name="T16" fmla="*/ 178916 w 864000"/>
                <a:gd name="T17" fmla="*/ 343000 h 864000"/>
                <a:gd name="T18" fmla="*/ 0 w 864000"/>
                <a:gd name="T19" fmla="*/ 343000 h 864000"/>
                <a:gd name="T20" fmla="*/ 0 w 864000"/>
                <a:gd name="T21" fmla="*/ 0 h 864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4000"/>
                <a:gd name="T34" fmla="*/ 0 h 864000"/>
                <a:gd name="T35" fmla="*/ 864000 w 864000"/>
                <a:gd name="T36" fmla="*/ 864000 h 864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4000" h="864000">
                  <a:moveTo>
                    <a:pt x="0" y="0"/>
                  </a:moveTo>
                  <a:lnTo>
                    <a:pt x="864000" y="0"/>
                  </a:lnTo>
                  <a:lnTo>
                    <a:pt x="864000" y="261737"/>
                  </a:lnTo>
                  <a:lnTo>
                    <a:pt x="751007" y="261737"/>
                  </a:lnTo>
                  <a:lnTo>
                    <a:pt x="751007" y="112993"/>
                  </a:lnTo>
                  <a:lnTo>
                    <a:pt x="112993" y="112993"/>
                  </a:lnTo>
                  <a:lnTo>
                    <a:pt x="112993" y="751007"/>
                  </a:lnTo>
                  <a:lnTo>
                    <a:pt x="246681" y="751007"/>
                  </a:lnTo>
                  <a:lnTo>
                    <a:pt x="246681" y="864000"/>
                  </a:lnTo>
                  <a:lnTo>
                    <a:pt x="0" y="864000"/>
                  </a:lnTo>
                  <a:lnTo>
                    <a:pt x="0" y="0"/>
                  </a:lnTo>
                  <a:close/>
                </a:path>
              </a:pathLst>
            </a:custGeom>
            <a:solidFill>
              <a:srgbClr val="C00000"/>
            </a:solidFill>
            <a:ln w="9525">
              <a:noFill/>
              <a:round/>
            </a:ln>
          </p:spPr>
          <p:txBody>
            <a:bodyPr/>
            <a:lstStyle/>
            <a:p>
              <a:endParaRPr lang="zh-CN" altLang="en-US"/>
            </a:p>
          </p:txBody>
        </p:sp>
      </p:grpSp>
      <p:pic>
        <p:nvPicPr>
          <p:cNvPr id="515089" name="Picture 1" descr="G:\加字母logo.png"/>
          <p:cNvPicPr>
            <a:picLocks noChangeAspect="1" noChangeArrowheads="1"/>
          </p:cNvPicPr>
          <p:nvPr/>
        </p:nvPicPr>
        <p:blipFill>
          <a:blip r:embed="rId3"/>
          <a:srcRect/>
          <a:stretch>
            <a:fillRect/>
          </a:stretch>
        </p:blipFill>
        <p:spPr bwMode="auto">
          <a:xfrm>
            <a:off x="179388" y="180975"/>
            <a:ext cx="647700" cy="520700"/>
          </a:xfrm>
          <a:prstGeom prst="rect">
            <a:avLst/>
          </a:prstGeom>
          <a:noFill/>
          <a:ln w="9525">
            <a:noFill/>
            <a:miter lim="800000"/>
            <a:headEnd/>
            <a:tailEnd/>
          </a:ln>
        </p:spPr>
      </p:pic>
      <p:sp>
        <p:nvSpPr>
          <p:cNvPr id="3" name="Text Box 31"/>
          <p:cNvSpPr txBox="1">
            <a:spLocks noChangeArrowheads="1"/>
          </p:cNvSpPr>
          <p:nvPr/>
        </p:nvSpPr>
        <p:spPr bwMode="auto">
          <a:xfrm>
            <a:off x="2359660" y="1232535"/>
            <a:ext cx="5308600" cy="368300"/>
          </a:xfrm>
          <a:prstGeom prst="rect">
            <a:avLst/>
          </a:prstGeom>
          <a:noFill/>
          <a:ln w="9525">
            <a:noFill/>
            <a:miter lim="800000"/>
          </a:ln>
        </p:spPr>
        <p:txBody>
          <a:bodyPr wrap="square">
            <a:spAutoFit/>
          </a:bodyPr>
          <a:p>
            <a:pPr algn="ctr"/>
            <a:r>
              <a:rPr lang="zh-CN" altLang="en-US" sz="1800" b="1">
                <a:solidFill>
                  <a:srgbClr val="0000FF"/>
                </a:solidFill>
                <a:latin typeface="楷体" panose="02010609060101010101" pitchFamily="49" charset="-122"/>
                <a:ea typeface="楷体" panose="02010609060101010101" pitchFamily="49" charset="-122"/>
              </a:rPr>
              <a:t>进入国防科技创新体系，拓展学校发展空间</a:t>
            </a:r>
            <a:endParaRPr lang="zh-CN" altLang="en-US" sz="1800" b="1">
              <a:solidFill>
                <a:srgbClr val="0000FF"/>
              </a:solidFill>
              <a:latin typeface="楷体" panose="02010609060101010101" pitchFamily="49" charset="-122"/>
              <a:ea typeface="楷体" panose="02010609060101010101" pitchFamily="49" charset="-122"/>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21"/>
          <p:cNvSpPr/>
          <p:nvPr/>
        </p:nvSpPr>
        <p:spPr>
          <a:xfrm>
            <a:off x="1163638" y="0"/>
            <a:ext cx="6837362" cy="606425"/>
          </a:xfrm>
          <a:prstGeom prst="rect">
            <a:avLst/>
          </a:prstGeom>
          <a:noFill/>
          <a:ln w="9525">
            <a:noFill/>
          </a:ln>
        </p:spPr>
        <p:txBody>
          <a:bodyPr>
            <a:spAutoFit/>
          </a:bodyPr>
          <a:lstStyle/>
          <a:p>
            <a:pPr fontAlgn="auto">
              <a:lnSpc>
                <a:spcPct val="150000"/>
              </a:lnSpc>
              <a:spcBef>
                <a:spcPts val="0"/>
              </a:spcBef>
              <a:spcAft>
                <a:spcPts val="0"/>
              </a:spcAft>
              <a:buFont typeface="Arial" panose="020B0604020202020204" pitchFamily="34" charset="0"/>
              <a:buNone/>
              <a:defRPr/>
            </a:pPr>
            <a:r>
              <a:rPr lang="zh-CN" altLang="en-US" sz="2250" dirty="0">
                <a:solidFill>
                  <a:schemeClr val="bg1"/>
                </a:solidFill>
                <a:latin typeface="楷体" panose="02010609060101010101" pitchFamily="49" charset="-122"/>
                <a:ea typeface="楷体" panose="02010609060101010101" pitchFamily="49" charset="-122"/>
              </a:rPr>
              <a:t>（二）工程教育专业认证</a:t>
            </a:r>
            <a:endParaRPr lang="en-US" altLang="zh-CN" sz="2250">
              <a:solidFill>
                <a:schemeClr val="bg1"/>
              </a:solidFill>
              <a:latin typeface="楷体" panose="02010609060101010101" pitchFamily="49" charset="-122"/>
              <a:ea typeface="楷体" panose="02010609060101010101" pitchFamily="49" charset="-122"/>
            </a:endParaRPr>
          </a:p>
        </p:txBody>
      </p:sp>
      <p:sp>
        <p:nvSpPr>
          <p:cNvPr id="7" name="矩形 6"/>
          <p:cNvSpPr/>
          <p:nvPr/>
        </p:nvSpPr>
        <p:spPr>
          <a:xfrm>
            <a:off x="0" y="-14288"/>
            <a:ext cx="9144000" cy="790576"/>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1" name="直接连接符 10"/>
          <p:cNvCxnSpPr/>
          <p:nvPr/>
        </p:nvCxnSpPr>
        <p:spPr>
          <a:xfrm>
            <a:off x="0" y="787400"/>
            <a:ext cx="9144000" cy="1588"/>
          </a:xfrm>
          <a:prstGeom prst="line">
            <a:avLst/>
          </a:prstGeom>
          <a:noFill/>
          <a:ln w="9525" cap="flat" cmpd="sng" algn="ctr">
            <a:solidFill>
              <a:srgbClr val="8064A2"/>
            </a:solidFill>
            <a:prstDash val="solid"/>
          </a:ln>
          <a:effectLst/>
        </p:spPr>
        <p:style>
          <a:lnRef idx="1">
            <a:schemeClr val="accent4"/>
          </a:lnRef>
          <a:fillRef idx="0">
            <a:schemeClr val="accent4"/>
          </a:fillRef>
          <a:effectRef idx="0">
            <a:schemeClr val="accent4"/>
          </a:effectRef>
          <a:fontRef idx="minor">
            <a:schemeClr val="tx1"/>
          </a:fontRef>
        </p:style>
      </p:cxnSp>
      <p:sp>
        <p:nvSpPr>
          <p:cNvPr id="12" name="矩形 11"/>
          <p:cNvSpPr/>
          <p:nvPr/>
        </p:nvSpPr>
        <p:spPr>
          <a:xfrm rot="10800000">
            <a:off x="0" y="4778375"/>
            <a:ext cx="9144000" cy="358775"/>
          </a:xfrm>
          <a:prstGeom prst="rect">
            <a:avLst/>
          </a:prstGeom>
          <a:gradFill>
            <a:gsLst>
              <a:gs pos="0">
                <a:srgbClr val="2DC8FF"/>
              </a:gs>
              <a:gs pos="50000">
                <a:srgbClr val="53D2FF"/>
              </a:gs>
              <a:gs pos="100000">
                <a:schemeClr val="bg1"/>
              </a:gs>
            </a:gsLst>
            <a:lin ang="5400000" scaled="0"/>
          </a:grad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标题 1"/>
          <p:cNvSpPr txBox="1"/>
          <p:nvPr/>
        </p:nvSpPr>
        <p:spPr>
          <a:xfrm>
            <a:off x="0" y="844550"/>
            <a:ext cx="1908175" cy="604838"/>
          </a:xfrm>
          <a:prstGeom prst="rect">
            <a:avLst/>
          </a:prstGeom>
        </p:spPr>
        <p:txBody>
          <a:bodyPr lIns="68580" tIns="34290" rIns="68580" bIns="34290" anchor="ctr">
            <a:normAutofit fontScale="90000" lnSpcReduction="10000"/>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避免工程教育科学化倾向</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sp>
        <p:nvSpPr>
          <p:cNvPr id="15" name="矩形 14"/>
          <p:cNvSpPr/>
          <p:nvPr/>
        </p:nvSpPr>
        <p:spPr>
          <a:xfrm>
            <a:off x="0" y="844550"/>
            <a:ext cx="1979613" cy="649288"/>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olidFill>
            <a:prstDash val="solid"/>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17" name="标题 1"/>
          <p:cNvSpPr txBox="1"/>
          <p:nvPr/>
        </p:nvSpPr>
        <p:spPr>
          <a:xfrm>
            <a:off x="107950" y="842963"/>
            <a:ext cx="1827213" cy="542925"/>
          </a:xfrm>
          <a:prstGeom prst="rect">
            <a:avLst/>
          </a:prstGeom>
        </p:spPr>
        <p:txBody>
          <a:bodyPr lIns="68580" tIns="34290" rIns="68580" bIns="34290" anchor="ctr">
            <a:normAutofit/>
          </a:bodyPr>
          <a:lstStyle/>
          <a:p>
            <a:pPr algn="ctr" fontAlgn="auto">
              <a:spcAft>
                <a:spcPts val="0"/>
              </a:spcAft>
              <a:defRPr/>
            </a:pPr>
            <a:r>
              <a:rPr lang="zh-CN" altLang="en-US" sz="2100" b="1" dirty="0">
                <a:solidFill>
                  <a:schemeClr val="bg1"/>
                </a:solidFill>
                <a:latin typeface="华文中宋" panose="02010600040101010101" pitchFamily="2" charset="-122"/>
                <a:ea typeface="华文中宋" panose="02010600040101010101" pitchFamily="2" charset="-122"/>
                <a:cs typeface="+mj-cs"/>
              </a:rPr>
              <a:t>部省共建</a:t>
            </a:r>
            <a:endParaRPr lang="zh-CN" altLang="en-US" sz="2100" b="1" dirty="0">
              <a:solidFill>
                <a:schemeClr val="bg1"/>
              </a:solidFill>
              <a:latin typeface="华文中宋" panose="02010600040101010101" pitchFamily="2" charset="-122"/>
              <a:ea typeface="华文中宋" panose="02010600040101010101" pitchFamily="2" charset="-122"/>
              <a:cs typeface="+mj-cs"/>
            </a:endParaRPr>
          </a:p>
        </p:txBody>
      </p:sp>
      <p:pic>
        <p:nvPicPr>
          <p:cNvPr id="515089" name="Picture 1" descr="G:\加字母logo.png"/>
          <p:cNvPicPr>
            <a:picLocks noChangeAspect="1" noChangeArrowheads="1"/>
          </p:cNvPicPr>
          <p:nvPr/>
        </p:nvPicPr>
        <p:blipFill>
          <a:blip r:embed="rId1"/>
          <a:srcRect/>
          <a:stretch>
            <a:fillRect/>
          </a:stretch>
        </p:blipFill>
        <p:spPr bwMode="auto">
          <a:xfrm>
            <a:off x="179388" y="180975"/>
            <a:ext cx="647700" cy="520700"/>
          </a:xfrm>
          <a:prstGeom prst="rect">
            <a:avLst/>
          </a:prstGeom>
          <a:noFill/>
          <a:ln w="9525">
            <a:noFill/>
            <a:miter lim="800000"/>
            <a:headEnd/>
            <a:tailEnd/>
          </a:ln>
        </p:spPr>
      </p:pic>
      <p:sp>
        <p:nvSpPr>
          <p:cNvPr id="3" name="Text Box 31"/>
          <p:cNvSpPr txBox="1">
            <a:spLocks noChangeArrowheads="1"/>
          </p:cNvSpPr>
          <p:nvPr/>
        </p:nvSpPr>
        <p:spPr bwMode="auto">
          <a:xfrm>
            <a:off x="2692400" y="985520"/>
            <a:ext cx="5308600" cy="368300"/>
          </a:xfrm>
          <a:prstGeom prst="rect">
            <a:avLst/>
          </a:prstGeom>
          <a:noFill/>
          <a:ln w="9525">
            <a:noFill/>
            <a:miter lim="800000"/>
          </a:ln>
        </p:spPr>
        <p:txBody>
          <a:bodyPr wrap="square">
            <a:spAutoFit/>
          </a:bodyPr>
          <a:p>
            <a:pPr algn="ctr"/>
            <a:r>
              <a:rPr lang="zh-CN" altLang="en-US" sz="1800" b="1">
                <a:solidFill>
                  <a:srgbClr val="0000FF"/>
                </a:solidFill>
                <a:latin typeface="楷体" panose="02010609060101010101" pitchFamily="49" charset="-122"/>
                <a:ea typeface="楷体" panose="02010609060101010101" pitchFamily="49" charset="-122"/>
              </a:rPr>
              <a:t>进入国防科技创新体系，拓展学校发展空间</a:t>
            </a:r>
            <a:endParaRPr lang="zh-CN" altLang="en-US" sz="1800" b="1">
              <a:solidFill>
                <a:srgbClr val="0000FF"/>
              </a:solidFill>
              <a:latin typeface="楷体" panose="02010609060101010101" pitchFamily="49" charset="-122"/>
              <a:ea typeface="楷体" panose="02010609060101010101" pitchFamily="49" charset="-122"/>
            </a:endParaRPr>
          </a:p>
        </p:txBody>
      </p:sp>
      <p:sp>
        <p:nvSpPr>
          <p:cNvPr id="2" name="矩形 1"/>
          <p:cNvSpPr/>
          <p:nvPr/>
        </p:nvSpPr>
        <p:spPr>
          <a:xfrm>
            <a:off x="2308225" y="1494155"/>
            <a:ext cx="1734820" cy="3284220"/>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4" name="Text Box 31"/>
          <p:cNvSpPr txBox="1">
            <a:spLocks noChangeArrowheads="1"/>
          </p:cNvSpPr>
          <p:nvPr/>
        </p:nvSpPr>
        <p:spPr bwMode="auto">
          <a:xfrm>
            <a:off x="2308225" y="1521460"/>
            <a:ext cx="1833880" cy="3230245"/>
          </a:xfrm>
          <a:prstGeom prst="rect">
            <a:avLst/>
          </a:prstGeom>
          <a:noFill/>
          <a:ln w="9525">
            <a:noFill/>
            <a:miter lim="800000"/>
          </a:ln>
        </p:spPr>
        <p:txBody>
          <a:bodyPr wrap="square">
            <a:spAutoFit/>
          </a:bodyPr>
          <a:p>
            <a:pPr algn="l"/>
            <a:r>
              <a:rPr lang="zh-CN" altLang="en-US" sz="1200" b="1">
                <a:solidFill>
                  <a:srgbClr val="FF0000"/>
                </a:solidFill>
                <a:latin typeface="楷体" panose="02010609060101010101" pitchFamily="49" charset="-122"/>
                <a:ea typeface="楷体" panose="02010609060101010101" pitchFamily="49" charset="-122"/>
              </a:rPr>
              <a:t>与教育部共建</a:t>
            </a:r>
            <a:r>
              <a:rPr lang="en-US" altLang="zh-CN" sz="1200" b="1">
                <a:solidFill>
                  <a:srgbClr val="FF0000"/>
                </a:solidFill>
                <a:latin typeface="楷体" panose="02010609060101010101" pitchFamily="49" charset="-122"/>
                <a:ea typeface="楷体" panose="02010609060101010101" pitchFamily="49" charset="-122"/>
              </a:rPr>
              <a:t>16</a:t>
            </a:r>
            <a:r>
              <a:rPr lang="zh-CN" altLang="en-US" sz="1200" b="1">
                <a:solidFill>
                  <a:srgbClr val="FF0000"/>
                </a:solidFill>
                <a:latin typeface="楷体" panose="02010609060101010101" pitchFamily="49" charset="-122"/>
                <a:ea typeface="楷体" panose="02010609060101010101" pitchFamily="49" charset="-122"/>
              </a:rPr>
              <a:t>所：</a:t>
            </a:r>
            <a:endParaRPr lang="zh-CN" altLang="en-US" sz="1200" b="1">
              <a:solidFill>
                <a:srgbClr val="FF0000"/>
              </a:solidFill>
              <a:latin typeface="楷体" panose="02010609060101010101" pitchFamily="49" charset="-122"/>
              <a:ea typeface="楷体" panose="02010609060101010101" pitchFamily="49" charset="-122"/>
            </a:endParaRPr>
          </a:p>
          <a:p>
            <a:pPr algn="l"/>
            <a:r>
              <a:rPr lang="zh-CN" altLang="en-US" sz="1200" b="1">
                <a:solidFill>
                  <a:srgbClr val="0000FF"/>
                </a:solidFill>
                <a:latin typeface="楷体" panose="02010609060101010101" pitchFamily="49" charset="-122"/>
                <a:ea typeface="楷体" panose="02010609060101010101" pitchFamily="49" charset="-122"/>
              </a:rPr>
              <a:t>1、北京大学</a:t>
            </a:r>
            <a:endParaRPr lang="zh-CN" altLang="en-US" sz="1200" b="1">
              <a:solidFill>
                <a:srgbClr val="0000FF"/>
              </a:solidFill>
              <a:latin typeface="楷体" panose="02010609060101010101" pitchFamily="49" charset="-122"/>
              <a:ea typeface="楷体" panose="02010609060101010101" pitchFamily="49" charset="-122"/>
            </a:endParaRPr>
          </a:p>
          <a:p>
            <a:pPr algn="l"/>
            <a:r>
              <a:rPr lang="zh-CN" altLang="en-US" sz="1200" b="1">
                <a:solidFill>
                  <a:srgbClr val="0000FF"/>
                </a:solidFill>
                <a:latin typeface="楷体" panose="02010609060101010101" pitchFamily="49" charset="-122"/>
                <a:ea typeface="楷体" panose="02010609060101010101" pitchFamily="49" charset="-122"/>
              </a:rPr>
              <a:t>2、清华大学</a:t>
            </a:r>
            <a:endParaRPr lang="zh-CN" altLang="en-US" sz="1200" b="1">
              <a:solidFill>
                <a:srgbClr val="0000FF"/>
              </a:solidFill>
              <a:latin typeface="楷体" panose="02010609060101010101" pitchFamily="49" charset="-122"/>
              <a:ea typeface="楷体" panose="02010609060101010101" pitchFamily="49" charset="-122"/>
            </a:endParaRPr>
          </a:p>
          <a:p>
            <a:pPr algn="l"/>
            <a:r>
              <a:rPr lang="zh-CN" altLang="en-US" sz="1200" b="1">
                <a:solidFill>
                  <a:srgbClr val="0000FF"/>
                </a:solidFill>
                <a:latin typeface="楷体" panose="02010609060101010101" pitchFamily="49" charset="-122"/>
                <a:ea typeface="楷体" panose="02010609060101010101" pitchFamily="49" charset="-122"/>
              </a:rPr>
              <a:t>3、北京化工大学</a:t>
            </a:r>
            <a:endParaRPr lang="zh-CN" altLang="en-US" sz="1200" b="1">
              <a:solidFill>
                <a:srgbClr val="0000FF"/>
              </a:solidFill>
              <a:latin typeface="楷体" panose="02010609060101010101" pitchFamily="49" charset="-122"/>
              <a:ea typeface="楷体" panose="02010609060101010101" pitchFamily="49" charset="-122"/>
            </a:endParaRPr>
          </a:p>
          <a:p>
            <a:pPr algn="l"/>
            <a:r>
              <a:rPr lang="zh-CN" altLang="en-US" sz="1200" b="1">
                <a:solidFill>
                  <a:srgbClr val="0000FF"/>
                </a:solidFill>
                <a:latin typeface="楷体" panose="02010609060101010101" pitchFamily="49" charset="-122"/>
                <a:ea typeface="楷体" panose="02010609060101010101" pitchFamily="49" charset="-122"/>
              </a:rPr>
              <a:t>4、天津大学</a:t>
            </a:r>
            <a:endParaRPr lang="zh-CN" altLang="en-US" sz="1200" b="1">
              <a:solidFill>
                <a:srgbClr val="0000FF"/>
              </a:solidFill>
              <a:latin typeface="楷体" panose="02010609060101010101" pitchFamily="49" charset="-122"/>
              <a:ea typeface="楷体" panose="02010609060101010101" pitchFamily="49" charset="-122"/>
            </a:endParaRPr>
          </a:p>
          <a:p>
            <a:pPr algn="l"/>
            <a:r>
              <a:rPr lang="zh-CN" altLang="en-US" sz="1200" b="1">
                <a:solidFill>
                  <a:srgbClr val="0000FF"/>
                </a:solidFill>
                <a:latin typeface="楷体" panose="02010609060101010101" pitchFamily="49" charset="-122"/>
                <a:ea typeface="楷体" panose="02010609060101010101" pitchFamily="49" charset="-122"/>
              </a:rPr>
              <a:t>5、吉林大学</a:t>
            </a:r>
            <a:endParaRPr lang="zh-CN" altLang="en-US" sz="1200" b="1">
              <a:solidFill>
                <a:srgbClr val="0000FF"/>
              </a:solidFill>
              <a:latin typeface="楷体" panose="02010609060101010101" pitchFamily="49" charset="-122"/>
              <a:ea typeface="楷体" panose="02010609060101010101" pitchFamily="49" charset="-122"/>
            </a:endParaRPr>
          </a:p>
          <a:p>
            <a:pPr algn="l"/>
            <a:r>
              <a:rPr lang="zh-CN" altLang="en-US" sz="1200" b="1">
                <a:solidFill>
                  <a:srgbClr val="0000FF"/>
                </a:solidFill>
                <a:latin typeface="楷体" panose="02010609060101010101" pitchFamily="49" charset="-122"/>
                <a:ea typeface="楷体" panose="02010609060101010101" pitchFamily="49" charset="-122"/>
              </a:rPr>
              <a:t>6、上海交通大学</a:t>
            </a:r>
            <a:endParaRPr lang="zh-CN" altLang="en-US" sz="1200" b="1">
              <a:solidFill>
                <a:srgbClr val="0000FF"/>
              </a:solidFill>
              <a:latin typeface="楷体" panose="02010609060101010101" pitchFamily="49" charset="-122"/>
              <a:ea typeface="楷体" panose="02010609060101010101" pitchFamily="49" charset="-122"/>
            </a:endParaRPr>
          </a:p>
          <a:p>
            <a:pPr algn="l"/>
            <a:r>
              <a:rPr lang="zh-CN" altLang="en-US" sz="1200" b="1">
                <a:solidFill>
                  <a:srgbClr val="0000FF"/>
                </a:solidFill>
                <a:latin typeface="楷体" panose="02010609060101010101" pitchFamily="49" charset="-122"/>
                <a:ea typeface="楷体" panose="02010609060101010101" pitchFamily="49" charset="-122"/>
              </a:rPr>
              <a:t>7、东南大学</a:t>
            </a:r>
            <a:endParaRPr lang="zh-CN" altLang="en-US" sz="1200" b="1">
              <a:solidFill>
                <a:srgbClr val="0000FF"/>
              </a:solidFill>
              <a:latin typeface="楷体" panose="02010609060101010101" pitchFamily="49" charset="-122"/>
              <a:ea typeface="楷体" panose="02010609060101010101" pitchFamily="49" charset="-122"/>
            </a:endParaRPr>
          </a:p>
          <a:p>
            <a:pPr algn="l"/>
            <a:r>
              <a:rPr lang="zh-CN" altLang="en-US" sz="1200" b="1">
                <a:solidFill>
                  <a:srgbClr val="0000FF"/>
                </a:solidFill>
                <a:latin typeface="楷体" panose="02010609060101010101" pitchFamily="49" charset="-122"/>
                <a:ea typeface="楷体" panose="02010609060101010101" pitchFamily="49" charset="-122"/>
              </a:rPr>
              <a:t>8、浙江大学</a:t>
            </a:r>
            <a:endParaRPr lang="zh-CN" altLang="en-US" sz="1200" b="1">
              <a:solidFill>
                <a:srgbClr val="0000FF"/>
              </a:solidFill>
              <a:latin typeface="楷体" panose="02010609060101010101" pitchFamily="49" charset="-122"/>
              <a:ea typeface="楷体" panose="02010609060101010101" pitchFamily="49" charset="-122"/>
            </a:endParaRPr>
          </a:p>
          <a:p>
            <a:pPr algn="l"/>
            <a:r>
              <a:rPr lang="zh-CN" altLang="en-US" sz="1200" b="1">
                <a:solidFill>
                  <a:srgbClr val="0000FF"/>
                </a:solidFill>
                <a:latin typeface="楷体" panose="02010609060101010101" pitchFamily="49" charset="-122"/>
                <a:ea typeface="楷体" panose="02010609060101010101" pitchFamily="49" charset="-122"/>
              </a:rPr>
              <a:t>9、山东大学</a:t>
            </a:r>
            <a:endParaRPr lang="zh-CN" altLang="en-US" sz="1200" b="1">
              <a:solidFill>
                <a:srgbClr val="0000FF"/>
              </a:solidFill>
              <a:latin typeface="楷体" panose="02010609060101010101" pitchFamily="49" charset="-122"/>
              <a:ea typeface="楷体" panose="02010609060101010101" pitchFamily="49" charset="-122"/>
            </a:endParaRPr>
          </a:p>
          <a:p>
            <a:pPr algn="l"/>
            <a:r>
              <a:rPr lang="zh-CN" altLang="en-US" sz="1200" b="1">
                <a:solidFill>
                  <a:srgbClr val="0000FF"/>
                </a:solidFill>
                <a:latin typeface="楷体" panose="02010609060101010101" pitchFamily="49" charset="-122"/>
                <a:ea typeface="楷体" panose="02010609060101010101" pitchFamily="49" charset="-122"/>
              </a:rPr>
              <a:t>10、武汉大学</a:t>
            </a:r>
            <a:endParaRPr lang="zh-CN" altLang="en-US" sz="1200" b="1">
              <a:solidFill>
                <a:srgbClr val="0000FF"/>
              </a:solidFill>
              <a:latin typeface="楷体" panose="02010609060101010101" pitchFamily="49" charset="-122"/>
              <a:ea typeface="楷体" panose="02010609060101010101" pitchFamily="49" charset="-122"/>
            </a:endParaRPr>
          </a:p>
          <a:p>
            <a:pPr algn="l"/>
            <a:r>
              <a:rPr lang="zh-CN" altLang="en-US" sz="1200" b="1">
                <a:solidFill>
                  <a:srgbClr val="0000FF"/>
                </a:solidFill>
                <a:latin typeface="楷体" panose="02010609060101010101" pitchFamily="49" charset="-122"/>
                <a:ea typeface="楷体" panose="02010609060101010101" pitchFamily="49" charset="-122"/>
              </a:rPr>
              <a:t>11、华中科技大学</a:t>
            </a:r>
            <a:endParaRPr lang="zh-CN" altLang="en-US" sz="1200" b="1">
              <a:solidFill>
                <a:srgbClr val="0000FF"/>
              </a:solidFill>
              <a:latin typeface="楷体" panose="02010609060101010101" pitchFamily="49" charset="-122"/>
              <a:ea typeface="楷体" panose="02010609060101010101" pitchFamily="49" charset="-122"/>
            </a:endParaRPr>
          </a:p>
          <a:p>
            <a:pPr algn="l"/>
            <a:r>
              <a:rPr lang="zh-CN" altLang="en-US" sz="1200" b="1">
                <a:solidFill>
                  <a:srgbClr val="0000FF"/>
                </a:solidFill>
                <a:latin typeface="楷体" panose="02010609060101010101" pitchFamily="49" charset="-122"/>
                <a:ea typeface="楷体" panose="02010609060101010101" pitchFamily="49" charset="-122"/>
              </a:rPr>
              <a:t>12、武汉理工大学</a:t>
            </a:r>
            <a:endParaRPr lang="zh-CN" altLang="en-US" sz="1200" b="1">
              <a:solidFill>
                <a:srgbClr val="0000FF"/>
              </a:solidFill>
              <a:latin typeface="楷体" panose="02010609060101010101" pitchFamily="49" charset="-122"/>
              <a:ea typeface="楷体" panose="02010609060101010101" pitchFamily="49" charset="-122"/>
            </a:endParaRPr>
          </a:p>
          <a:p>
            <a:pPr algn="l"/>
            <a:r>
              <a:rPr lang="zh-CN" altLang="en-US" sz="1200" b="1">
                <a:solidFill>
                  <a:srgbClr val="0000FF"/>
                </a:solidFill>
                <a:latin typeface="楷体" panose="02010609060101010101" pitchFamily="49" charset="-122"/>
                <a:ea typeface="楷体" panose="02010609060101010101" pitchFamily="49" charset="-122"/>
              </a:rPr>
              <a:t>13、湖南大学</a:t>
            </a:r>
            <a:endParaRPr lang="zh-CN" altLang="en-US" sz="1200" b="1">
              <a:solidFill>
                <a:srgbClr val="0000FF"/>
              </a:solidFill>
              <a:latin typeface="楷体" panose="02010609060101010101" pitchFamily="49" charset="-122"/>
              <a:ea typeface="楷体" panose="02010609060101010101" pitchFamily="49" charset="-122"/>
            </a:endParaRPr>
          </a:p>
          <a:p>
            <a:pPr algn="l"/>
            <a:r>
              <a:rPr lang="zh-CN" altLang="en-US" sz="1200" b="1">
                <a:solidFill>
                  <a:srgbClr val="0000FF"/>
                </a:solidFill>
                <a:latin typeface="楷体" panose="02010609060101010101" pitchFamily="49" charset="-122"/>
                <a:ea typeface="楷体" panose="02010609060101010101" pitchFamily="49" charset="-122"/>
              </a:rPr>
              <a:t>14、四川大学</a:t>
            </a:r>
            <a:endParaRPr lang="zh-CN" altLang="en-US" sz="1200" b="1">
              <a:solidFill>
                <a:srgbClr val="0000FF"/>
              </a:solidFill>
              <a:latin typeface="楷体" panose="02010609060101010101" pitchFamily="49" charset="-122"/>
              <a:ea typeface="楷体" panose="02010609060101010101" pitchFamily="49" charset="-122"/>
            </a:endParaRPr>
          </a:p>
          <a:p>
            <a:pPr algn="l"/>
            <a:r>
              <a:rPr lang="zh-CN" altLang="en-US" sz="1200" b="1">
                <a:solidFill>
                  <a:srgbClr val="0000FF"/>
                </a:solidFill>
                <a:latin typeface="楷体" panose="02010609060101010101" pitchFamily="49" charset="-122"/>
                <a:ea typeface="楷体" panose="02010609060101010101" pitchFamily="49" charset="-122"/>
              </a:rPr>
              <a:t>15、电子科技大学</a:t>
            </a:r>
            <a:endParaRPr lang="zh-CN" altLang="en-US" sz="1200" b="1">
              <a:solidFill>
                <a:srgbClr val="0000FF"/>
              </a:solidFill>
              <a:latin typeface="楷体" panose="02010609060101010101" pitchFamily="49" charset="-122"/>
              <a:ea typeface="楷体" panose="02010609060101010101" pitchFamily="49" charset="-122"/>
            </a:endParaRPr>
          </a:p>
          <a:p>
            <a:pPr algn="l"/>
            <a:r>
              <a:rPr lang="zh-CN" altLang="en-US" sz="1200" b="1">
                <a:solidFill>
                  <a:srgbClr val="0000FF"/>
                </a:solidFill>
                <a:latin typeface="楷体" panose="02010609060101010101" pitchFamily="49" charset="-122"/>
                <a:ea typeface="楷体" panose="02010609060101010101" pitchFamily="49" charset="-122"/>
              </a:rPr>
              <a:t>16、西安电子科技大学</a:t>
            </a:r>
            <a:endParaRPr lang="zh-CN" altLang="en-US" sz="1200" b="1">
              <a:solidFill>
                <a:srgbClr val="0000FF"/>
              </a:solidFill>
              <a:latin typeface="楷体" panose="02010609060101010101" pitchFamily="49" charset="-122"/>
              <a:ea typeface="楷体" panose="02010609060101010101" pitchFamily="49" charset="-122"/>
            </a:endParaRPr>
          </a:p>
        </p:txBody>
      </p:sp>
      <p:sp>
        <p:nvSpPr>
          <p:cNvPr id="5" name="矩形 4"/>
          <p:cNvSpPr/>
          <p:nvPr/>
        </p:nvSpPr>
        <p:spPr>
          <a:xfrm>
            <a:off x="4288155" y="1494155"/>
            <a:ext cx="4455795" cy="3258185"/>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8" name="Text Box 31"/>
          <p:cNvSpPr txBox="1">
            <a:spLocks noChangeArrowheads="1"/>
          </p:cNvSpPr>
          <p:nvPr/>
        </p:nvSpPr>
        <p:spPr bwMode="auto">
          <a:xfrm>
            <a:off x="4394835" y="1521460"/>
            <a:ext cx="4285615" cy="2676525"/>
          </a:xfrm>
          <a:prstGeom prst="rect">
            <a:avLst/>
          </a:prstGeom>
          <a:noFill/>
          <a:ln w="9525">
            <a:noFill/>
            <a:miter lim="800000"/>
          </a:ln>
        </p:spPr>
        <p:txBody>
          <a:bodyPr wrap="square">
            <a:spAutoFit/>
          </a:bodyPr>
          <a:p>
            <a:pPr algn="l"/>
            <a:r>
              <a:rPr lang="zh-CN" altLang="en-US" sz="1200" b="1">
                <a:solidFill>
                  <a:srgbClr val="FF0000"/>
                </a:solidFill>
                <a:latin typeface="楷体" panose="02010609060101010101" pitchFamily="49" charset="-122"/>
                <a:ea typeface="楷体" panose="02010609060101010101" pitchFamily="49" charset="-122"/>
              </a:rPr>
              <a:t>与地方共建</a:t>
            </a:r>
            <a:r>
              <a:rPr lang="en-US" altLang="zh-CN" sz="1200" b="1">
                <a:solidFill>
                  <a:srgbClr val="FF0000"/>
                </a:solidFill>
                <a:latin typeface="楷体" panose="02010609060101010101" pitchFamily="49" charset="-122"/>
                <a:ea typeface="楷体" panose="02010609060101010101" pitchFamily="49" charset="-122"/>
              </a:rPr>
              <a:t>25</a:t>
            </a:r>
            <a:r>
              <a:rPr lang="zh-CN" altLang="en-US" sz="1200" b="1">
                <a:solidFill>
                  <a:srgbClr val="FF0000"/>
                </a:solidFill>
                <a:latin typeface="楷体" panose="02010609060101010101" pitchFamily="49" charset="-122"/>
                <a:ea typeface="楷体" panose="02010609060101010101" pitchFamily="49" charset="-122"/>
              </a:rPr>
              <a:t>所：</a:t>
            </a:r>
            <a:endParaRPr lang="zh-CN" altLang="en-US" sz="1200" b="1">
              <a:solidFill>
                <a:srgbClr val="FF0000"/>
              </a:solidFill>
              <a:latin typeface="楷体" panose="02010609060101010101" pitchFamily="49" charset="-122"/>
              <a:ea typeface="楷体" panose="02010609060101010101" pitchFamily="49" charset="-122"/>
            </a:endParaRPr>
          </a:p>
          <a:p>
            <a:pPr algn="l"/>
            <a:r>
              <a:rPr lang="zh-CN" altLang="en-US" sz="1200" b="1">
                <a:solidFill>
                  <a:srgbClr val="0000FF"/>
                </a:solidFill>
                <a:latin typeface="楷体" panose="02010609060101010101" pitchFamily="49" charset="-122"/>
                <a:ea typeface="楷体" panose="02010609060101010101" pitchFamily="49" charset="-122"/>
              </a:rPr>
              <a:t>1、沈阳航空航天大学(辽宁)   2、长春理工大学(吉林)</a:t>
            </a:r>
            <a:endParaRPr lang="zh-CN" altLang="en-US" sz="1200" b="1">
              <a:solidFill>
                <a:srgbClr val="0000FF"/>
              </a:solidFill>
              <a:latin typeface="楷体" panose="02010609060101010101" pitchFamily="49" charset="-122"/>
              <a:ea typeface="楷体" panose="02010609060101010101" pitchFamily="49" charset="-122"/>
            </a:endParaRPr>
          </a:p>
          <a:p>
            <a:pPr algn="l"/>
            <a:r>
              <a:rPr lang="zh-CN" altLang="en-US" sz="1200" b="1">
                <a:solidFill>
                  <a:srgbClr val="0000FF"/>
                </a:solidFill>
                <a:latin typeface="楷体" panose="02010609060101010101" pitchFamily="49" charset="-122"/>
                <a:ea typeface="楷体" panose="02010609060101010101" pitchFamily="49" charset="-122"/>
              </a:rPr>
              <a:t>3、西南科技大学(四川)       4、南昌航空大学(江西)</a:t>
            </a:r>
            <a:endParaRPr lang="zh-CN" altLang="en-US" sz="1200" b="1">
              <a:solidFill>
                <a:srgbClr val="0000FF"/>
              </a:solidFill>
              <a:latin typeface="楷体" panose="02010609060101010101" pitchFamily="49" charset="-122"/>
              <a:ea typeface="楷体" panose="02010609060101010101" pitchFamily="49" charset="-122"/>
            </a:endParaRPr>
          </a:p>
          <a:p>
            <a:pPr algn="l"/>
            <a:r>
              <a:rPr lang="zh-CN" altLang="en-US" sz="1200" b="1">
                <a:solidFill>
                  <a:srgbClr val="0000FF"/>
                </a:solidFill>
                <a:latin typeface="楷体" panose="02010609060101010101" pitchFamily="49" charset="-122"/>
                <a:ea typeface="楷体" panose="02010609060101010101" pitchFamily="49" charset="-122"/>
              </a:rPr>
              <a:t>5、东华理工大学(江西)       6、湘潭大学(湖南)</a:t>
            </a:r>
            <a:endParaRPr lang="zh-CN" altLang="en-US" sz="1200" b="1">
              <a:solidFill>
                <a:srgbClr val="0000FF"/>
              </a:solidFill>
              <a:latin typeface="楷体" panose="02010609060101010101" pitchFamily="49" charset="-122"/>
              <a:ea typeface="楷体" panose="02010609060101010101" pitchFamily="49" charset="-122"/>
            </a:endParaRPr>
          </a:p>
          <a:p>
            <a:pPr algn="l"/>
            <a:r>
              <a:rPr lang="zh-CN" altLang="en-US" sz="1200" b="1">
                <a:solidFill>
                  <a:srgbClr val="0000FF"/>
                </a:solidFill>
                <a:latin typeface="楷体" panose="02010609060101010101" pitchFamily="49" charset="-122"/>
                <a:ea typeface="楷体" panose="02010609060101010101" pitchFamily="49" charset="-122"/>
              </a:rPr>
              <a:t>7、南华大学(湖南)           8、湖南科技大学(湖南)</a:t>
            </a:r>
            <a:endParaRPr lang="zh-CN" altLang="en-US" sz="1200" b="1">
              <a:solidFill>
                <a:srgbClr val="0000FF"/>
              </a:solidFill>
              <a:latin typeface="楷体" panose="02010609060101010101" pitchFamily="49" charset="-122"/>
              <a:ea typeface="楷体" panose="02010609060101010101" pitchFamily="49" charset="-122"/>
            </a:endParaRPr>
          </a:p>
          <a:p>
            <a:pPr algn="l"/>
            <a:r>
              <a:rPr lang="zh-CN" altLang="en-US" sz="1200" b="1">
                <a:solidFill>
                  <a:srgbClr val="0000FF"/>
                </a:solidFill>
                <a:latin typeface="楷体" panose="02010609060101010101" pitchFamily="49" charset="-122"/>
                <a:ea typeface="楷体" panose="02010609060101010101" pitchFamily="49" charset="-122"/>
              </a:rPr>
              <a:t>9、西安工业大学(陕西)       10、西安邮电大学(陕西)</a:t>
            </a:r>
            <a:endParaRPr lang="zh-CN" altLang="en-US" sz="1200" b="1">
              <a:solidFill>
                <a:srgbClr val="0000FF"/>
              </a:solidFill>
              <a:latin typeface="楷体" panose="02010609060101010101" pitchFamily="49" charset="-122"/>
              <a:ea typeface="楷体" panose="02010609060101010101" pitchFamily="49" charset="-122"/>
            </a:endParaRPr>
          </a:p>
          <a:p>
            <a:pPr algn="l"/>
            <a:r>
              <a:rPr lang="zh-CN" altLang="en-US" sz="1200" b="1">
                <a:solidFill>
                  <a:srgbClr val="0000FF"/>
                </a:solidFill>
                <a:latin typeface="楷体" panose="02010609060101010101" pitchFamily="49" charset="-122"/>
                <a:ea typeface="楷体" panose="02010609060101010101" pitchFamily="49" charset="-122"/>
              </a:rPr>
              <a:t>11、中北大学(山西)          12、燕山大学(河北)</a:t>
            </a:r>
            <a:endParaRPr lang="zh-CN" altLang="en-US" sz="1200" b="1">
              <a:solidFill>
                <a:srgbClr val="0000FF"/>
              </a:solidFill>
              <a:latin typeface="楷体" panose="02010609060101010101" pitchFamily="49" charset="-122"/>
              <a:ea typeface="楷体" panose="02010609060101010101" pitchFamily="49" charset="-122"/>
            </a:endParaRPr>
          </a:p>
          <a:p>
            <a:pPr algn="l"/>
            <a:r>
              <a:rPr lang="zh-CN" altLang="en-US" sz="1200" b="1">
                <a:solidFill>
                  <a:srgbClr val="0000FF"/>
                </a:solidFill>
                <a:latin typeface="楷体" panose="02010609060101010101" pitchFamily="49" charset="-122"/>
                <a:ea typeface="楷体" panose="02010609060101010101" pitchFamily="49" charset="-122"/>
              </a:rPr>
              <a:t>13、石家庄铁道大学(河北)    14、河北大学(河北)</a:t>
            </a:r>
            <a:endParaRPr lang="zh-CN" altLang="en-US" sz="1200" b="1">
              <a:solidFill>
                <a:srgbClr val="0000FF"/>
              </a:solidFill>
              <a:latin typeface="楷体" panose="02010609060101010101" pitchFamily="49" charset="-122"/>
              <a:ea typeface="楷体" panose="02010609060101010101" pitchFamily="49" charset="-122"/>
            </a:endParaRPr>
          </a:p>
          <a:p>
            <a:pPr algn="l"/>
            <a:r>
              <a:rPr lang="zh-CN" altLang="en-US" sz="1200" b="1">
                <a:solidFill>
                  <a:srgbClr val="0000FF"/>
                </a:solidFill>
                <a:latin typeface="楷体" panose="02010609060101010101" pitchFamily="49" charset="-122"/>
                <a:ea typeface="楷体" panose="02010609060101010101" pitchFamily="49" charset="-122"/>
              </a:rPr>
              <a:t>15、河北科技大学(河北)      </a:t>
            </a:r>
            <a:r>
              <a:rPr lang="en-US" altLang="zh-CN" sz="1200" b="1">
                <a:solidFill>
                  <a:srgbClr val="0000FF"/>
                </a:solidFill>
                <a:latin typeface="楷体" panose="02010609060101010101" pitchFamily="49" charset="-122"/>
                <a:ea typeface="楷体" panose="02010609060101010101" pitchFamily="49" charset="-122"/>
              </a:rPr>
              <a:t>1</a:t>
            </a:r>
            <a:r>
              <a:rPr lang="zh-CN" altLang="en-US" sz="1200" b="1">
                <a:solidFill>
                  <a:srgbClr val="0000FF"/>
                </a:solidFill>
                <a:latin typeface="楷体" panose="02010609060101010101" pitchFamily="49" charset="-122"/>
                <a:ea typeface="楷体" panose="02010609060101010101" pitchFamily="49" charset="-122"/>
              </a:rPr>
              <a:t>6、北华航天工业学院(河北)</a:t>
            </a:r>
            <a:endParaRPr lang="zh-CN" altLang="en-US" sz="1200" b="1">
              <a:solidFill>
                <a:srgbClr val="0000FF"/>
              </a:solidFill>
              <a:latin typeface="楷体" panose="02010609060101010101" pitchFamily="49" charset="-122"/>
              <a:ea typeface="楷体" panose="02010609060101010101" pitchFamily="49" charset="-122"/>
            </a:endParaRPr>
          </a:p>
          <a:p>
            <a:pPr algn="l"/>
            <a:r>
              <a:rPr lang="zh-CN" altLang="en-US" sz="1200" b="1">
                <a:solidFill>
                  <a:srgbClr val="0000FF"/>
                </a:solidFill>
                <a:latin typeface="楷体" panose="02010609060101010101" pitchFamily="49" charset="-122"/>
                <a:ea typeface="楷体" panose="02010609060101010101" pitchFamily="49" charset="-122"/>
              </a:rPr>
              <a:t>17、华北理工大学(河北)      18、杭州电子科技大学(浙江)</a:t>
            </a:r>
            <a:endParaRPr lang="zh-CN" altLang="en-US" sz="1200" b="1">
              <a:solidFill>
                <a:srgbClr val="0000FF"/>
              </a:solidFill>
              <a:latin typeface="楷体" panose="02010609060101010101" pitchFamily="49" charset="-122"/>
              <a:ea typeface="楷体" panose="02010609060101010101" pitchFamily="49" charset="-122"/>
            </a:endParaRPr>
          </a:p>
          <a:p>
            <a:pPr algn="l"/>
            <a:r>
              <a:rPr lang="zh-CN" altLang="en-US" sz="1200" b="1">
                <a:solidFill>
                  <a:srgbClr val="0000FF"/>
                </a:solidFill>
                <a:latin typeface="楷体" panose="02010609060101010101" pitchFamily="49" charset="-122"/>
                <a:ea typeface="楷体" panose="02010609060101010101" pitchFamily="49" charset="-122"/>
              </a:rPr>
              <a:t>19、哈尔滨理工大学(黑龙江)  20、黑龙江大学(黑龙江)</a:t>
            </a:r>
            <a:endParaRPr lang="zh-CN" altLang="en-US" sz="1200" b="1">
              <a:solidFill>
                <a:srgbClr val="0000FF"/>
              </a:solidFill>
              <a:latin typeface="楷体" panose="02010609060101010101" pitchFamily="49" charset="-122"/>
              <a:ea typeface="楷体" panose="02010609060101010101" pitchFamily="49" charset="-122"/>
            </a:endParaRPr>
          </a:p>
          <a:p>
            <a:pPr algn="l"/>
            <a:r>
              <a:rPr lang="zh-CN" altLang="en-US" sz="1200" b="1" u="sng">
                <a:solidFill>
                  <a:srgbClr val="FF0000"/>
                </a:solidFill>
                <a:latin typeface="楷体" panose="02010609060101010101" pitchFamily="49" charset="-122"/>
                <a:ea typeface="楷体" panose="02010609060101010101" pitchFamily="49" charset="-122"/>
              </a:rPr>
              <a:t>21、黑龙江工程学院(黑龙江) </a:t>
            </a:r>
            <a:r>
              <a:rPr lang="zh-CN" altLang="en-US" sz="1200" b="1">
                <a:solidFill>
                  <a:srgbClr val="0000FF"/>
                </a:solidFill>
                <a:latin typeface="楷体" panose="02010609060101010101" pitchFamily="49" charset="-122"/>
                <a:ea typeface="楷体" panose="02010609060101010101" pitchFamily="49" charset="-122"/>
              </a:rPr>
              <a:t> 22、兰州理工大学(甘肃)</a:t>
            </a:r>
            <a:endParaRPr lang="zh-CN" altLang="en-US" sz="1200" b="1">
              <a:solidFill>
                <a:srgbClr val="0000FF"/>
              </a:solidFill>
              <a:latin typeface="楷体" panose="02010609060101010101" pitchFamily="49" charset="-122"/>
              <a:ea typeface="楷体" panose="02010609060101010101" pitchFamily="49" charset="-122"/>
            </a:endParaRPr>
          </a:p>
          <a:p>
            <a:pPr algn="l"/>
            <a:r>
              <a:rPr lang="zh-CN" altLang="en-US" sz="1200" b="1">
                <a:solidFill>
                  <a:srgbClr val="0000FF"/>
                </a:solidFill>
                <a:latin typeface="楷体" panose="02010609060101010101" pitchFamily="49" charset="-122"/>
                <a:ea typeface="楷体" panose="02010609060101010101" pitchFamily="49" charset="-122"/>
              </a:rPr>
              <a:t>23、南京邮电大学(江苏)      24、桂林电子科技大学(广西)</a:t>
            </a:r>
            <a:endParaRPr lang="zh-CN" altLang="en-US" sz="1200" b="1">
              <a:solidFill>
                <a:srgbClr val="0000FF"/>
              </a:solidFill>
              <a:latin typeface="楷体" panose="02010609060101010101" pitchFamily="49" charset="-122"/>
              <a:ea typeface="楷体" panose="02010609060101010101" pitchFamily="49" charset="-122"/>
            </a:endParaRPr>
          </a:p>
          <a:p>
            <a:pPr algn="l"/>
            <a:r>
              <a:rPr lang="zh-CN" altLang="en-US" sz="1200" b="1">
                <a:solidFill>
                  <a:srgbClr val="0000FF"/>
                </a:solidFill>
                <a:latin typeface="楷体" panose="02010609060101010101" pitchFamily="49" charset="-122"/>
                <a:ea typeface="楷体" panose="02010609060101010101" pitchFamily="49" charset="-122"/>
              </a:rPr>
              <a:t>25、重庆邮电大学(重庆)</a:t>
            </a:r>
            <a:endParaRPr lang="zh-CN" altLang="en-US" sz="1200" b="1">
              <a:solidFill>
                <a:srgbClr val="0000FF"/>
              </a:solidFill>
              <a:latin typeface="楷体" panose="02010609060101010101" pitchFamily="49" charset="-122"/>
              <a:ea typeface="楷体" panose="02010609060101010101" pitchFamily="49" charset="-122"/>
            </a:endParaRPr>
          </a:p>
        </p:txBody>
      </p:sp>
      <p:sp>
        <p:nvSpPr>
          <p:cNvPr id="9" name="矩形 8"/>
          <p:cNvSpPr/>
          <p:nvPr/>
        </p:nvSpPr>
        <p:spPr>
          <a:xfrm>
            <a:off x="300355" y="2066290"/>
            <a:ext cx="1865630" cy="1784985"/>
          </a:xfrm>
          <a:prstGeom prst="rect">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10" name="Text Box 31"/>
          <p:cNvSpPr txBox="1">
            <a:spLocks noChangeArrowheads="1"/>
          </p:cNvSpPr>
          <p:nvPr/>
        </p:nvSpPr>
        <p:spPr bwMode="auto">
          <a:xfrm>
            <a:off x="401320" y="2136775"/>
            <a:ext cx="1697990" cy="1568450"/>
          </a:xfrm>
          <a:prstGeom prst="rect">
            <a:avLst/>
          </a:prstGeom>
          <a:noFill/>
          <a:ln w="9525">
            <a:noFill/>
            <a:miter lim="800000"/>
          </a:ln>
        </p:spPr>
        <p:txBody>
          <a:bodyPr wrap="square">
            <a:spAutoFit/>
          </a:bodyPr>
          <a:p>
            <a:pPr algn="l"/>
            <a:r>
              <a:rPr sz="1200" b="1">
                <a:solidFill>
                  <a:srgbClr val="FF0000"/>
                </a:solidFill>
                <a:latin typeface="楷体" panose="02010609060101010101" pitchFamily="49" charset="-122"/>
                <a:ea typeface="楷体" panose="02010609060101010101" pitchFamily="49" charset="-122"/>
              </a:rPr>
              <a:t>国防七校(7所)</a:t>
            </a:r>
            <a:endParaRPr sz="1200" b="1">
              <a:solidFill>
                <a:srgbClr val="FF0000"/>
              </a:solidFill>
              <a:latin typeface="楷体" panose="02010609060101010101" pitchFamily="49" charset="-122"/>
              <a:ea typeface="楷体" panose="02010609060101010101" pitchFamily="49" charset="-122"/>
            </a:endParaRPr>
          </a:p>
          <a:p>
            <a:pPr algn="l"/>
            <a:r>
              <a:rPr sz="1200" b="1">
                <a:solidFill>
                  <a:srgbClr val="0000FF"/>
                </a:solidFill>
                <a:latin typeface="楷体" panose="02010609060101010101" pitchFamily="49" charset="-122"/>
                <a:ea typeface="楷体" panose="02010609060101010101" pitchFamily="49" charset="-122"/>
              </a:rPr>
              <a:t>1、北京航空航天大学</a:t>
            </a:r>
            <a:endParaRPr sz="1200" b="1">
              <a:solidFill>
                <a:srgbClr val="0000FF"/>
              </a:solidFill>
              <a:latin typeface="楷体" panose="02010609060101010101" pitchFamily="49" charset="-122"/>
              <a:ea typeface="楷体" panose="02010609060101010101" pitchFamily="49" charset="-122"/>
            </a:endParaRPr>
          </a:p>
          <a:p>
            <a:pPr algn="l"/>
            <a:r>
              <a:rPr sz="1200" b="1">
                <a:solidFill>
                  <a:srgbClr val="0000FF"/>
                </a:solidFill>
                <a:latin typeface="楷体" panose="02010609060101010101" pitchFamily="49" charset="-122"/>
                <a:ea typeface="楷体" panose="02010609060101010101" pitchFamily="49" charset="-122"/>
              </a:rPr>
              <a:t>2、北京理工大学</a:t>
            </a:r>
            <a:endParaRPr sz="1200" b="1">
              <a:solidFill>
                <a:srgbClr val="0000FF"/>
              </a:solidFill>
              <a:latin typeface="楷体" panose="02010609060101010101" pitchFamily="49" charset="-122"/>
              <a:ea typeface="楷体" panose="02010609060101010101" pitchFamily="49" charset="-122"/>
            </a:endParaRPr>
          </a:p>
          <a:p>
            <a:pPr algn="l"/>
            <a:r>
              <a:rPr sz="1200" b="1">
                <a:solidFill>
                  <a:srgbClr val="0000FF"/>
                </a:solidFill>
                <a:latin typeface="楷体" panose="02010609060101010101" pitchFamily="49" charset="-122"/>
                <a:ea typeface="楷体" panose="02010609060101010101" pitchFamily="49" charset="-122"/>
              </a:rPr>
              <a:t>3、哈尔滨工业大学</a:t>
            </a:r>
            <a:endParaRPr sz="1200" b="1">
              <a:solidFill>
                <a:srgbClr val="0000FF"/>
              </a:solidFill>
              <a:latin typeface="楷体" panose="02010609060101010101" pitchFamily="49" charset="-122"/>
              <a:ea typeface="楷体" panose="02010609060101010101" pitchFamily="49" charset="-122"/>
            </a:endParaRPr>
          </a:p>
          <a:p>
            <a:pPr algn="l"/>
            <a:r>
              <a:rPr sz="1200" b="1">
                <a:solidFill>
                  <a:srgbClr val="0000FF"/>
                </a:solidFill>
                <a:latin typeface="楷体" panose="02010609060101010101" pitchFamily="49" charset="-122"/>
                <a:ea typeface="楷体" panose="02010609060101010101" pitchFamily="49" charset="-122"/>
              </a:rPr>
              <a:t>4、西北工业大学</a:t>
            </a:r>
            <a:endParaRPr sz="1200" b="1">
              <a:solidFill>
                <a:srgbClr val="0000FF"/>
              </a:solidFill>
              <a:latin typeface="楷体" panose="02010609060101010101" pitchFamily="49" charset="-122"/>
              <a:ea typeface="楷体" panose="02010609060101010101" pitchFamily="49" charset="-122"/>
            </a:endParaRPr>
          </a:p>
          <a:p>
            <a:pPr algn="l"/>
            <a:r>
              <a:rPr sz="1200" b="1">
                <a:solidFill>
                  <a:srgbClr val="0000FF"/>
                </a:solidFill>
                <a:latin typeface="楷体" panose="02010609060101010101" pitchFamily="49" charset="-122"/>
                <a:ea typeface="楷体" panose="02010609060101010101" pitchFamily="49" charset="-122"/>
              </a:rPr>
              <a:t>5、哈尔滨工程大学</a:t>
            </a:r>
            <a:endParaRPr sz="1200" b="1">
              <a:solidFill>
                <a:srgbClr val="0000FF"/>
              </a:solidFill>
              <a:latin typeface="楷体" panose="02010609060101010101" pitchFamily="49" charset="-122"/>
              <a:ea typeface="楷体" panose="02010609060101010101" pitchFamily="49" charset="-122"/>
            </a:endParaRPr>
          </a:p>
          <a:p>
            <a:pPr algn="l"/>
            <a:r>
              <a:rPr sz="1200" b="1">
                <a:solidFill>
                  <a:srgbClr val="0000FF"/>
                </a:solidFill>
                <a:latin typeface="楷体" panose="02010609060101010101" pitchFamily="49" charset="-122"/>
                <a:ea typeface="楷体" panose="02010609060101010101" pitchFamily="49" charset="-122"/>
              </a:rPr>
              <a:t>6、南京航空航天大学</a:t>
            </a:r>
            <a:endParaRPr sz="1200" b="1">
              <a:solidFill>
                <a:srgbClr val="0000FF"/>
              </a:solidFill>
              <a:latin typeface="楷体" panose="02010609060101010101" pitchFamily="49" charset="-122"/>
              <a:ea typeface="楷体" panose="02010609060101010101" pitchFamily="49" charset="-122"/>
            </a:endParaRPr>
          </a:p>
          <a:p>
            <a:pPr algn="l"/>
            <a:r>
              <a:rPr sz="1200" b="1">
                <a:solidFill>
                  <a:srgbClr val="0000FF"/>
                </a:solidFill>
                <a:latin typeface="楷体" panose="02010609060101010101" pitchFamily="49" charset="-122"/>
                <a:ea typeface="楷体" panose="02010609060101010101" pitchFamily="49" charset="-122"/>
              </a:rPr>
              <a:t>7、南京理工大学</a:t>
            </a:r>
            <a:endParaRPr sz="1200" b="1">
              <a:solidFill>
                <a:srgbClr val="0000FF"/>
              </a:solidFill>
              <a:latin typeface="楷体" panose="02010609060101010101" pitchFamily="49" charset="-122"/>
              <a:ea typeface="楷体" panose="02010609060101010101" pitchFamily="49" charset="-122"/>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5791</Words>
  <Application>WPS 演示</Application>
  <PresentationFormat>全屏显示(16:9)</PresentationFormat>
  <Paragraphs>685</Paragraphs>
  <Slides>45</Slides>
  <Notes>47</Notes>
  <HiddenSlides>0</HiddenSlides>
  <MMClips>0</MMClips>
  <ScaleCrop>false</ScaleCrop>
  <HeadingPairs>
    <vt:vector size="6" baseType="variant">
      <vt:variant>
        <vt:lpstr>已用的字体</vt:lpstr>
      </vt:variant>
      <vt:variant>
        <vt:i4>27</vt:i4>
      </vt:variant>
      <vt:variant>
        <vt:lpstr>主题</vt:lpstr>
      </vt:variant>
      <vt:variant>
        <vt:i4>1</vt:i4>
      </vt:variant>
      <vt:variant>
        <vt:lpstr>幻灯片标题</vt:lpstr>
      </vt:variant>
      <vt:variant>
        <vt:i4>45</vt:i4>
      </vt:variant>
    </vt:vector>
  </HeadingPairs>
  <TitlesOfParts>
    <vt:vector size="73" baseType="lpstr">
      <vt:lpstr>Arial</vt:lpstr>
      <vt:lpstr>宋体</vt:lpstr>
      <vt:lpstr>Wingdings</vt:lpstr>
      <vt:lpstr>Calibri</vt:lpstr>
      <vt:lpstr>华文中宋</vt:lpstr>
      <vt:lpstr>华文中宋</vt:lpstr>
      <vt:lpstr>黑体</vt:lpstr>
      <vt:lpstr>Algerian</vt:lpstr>
      <vt:lpstr>微软雅黑</vt:lpstr>
      <vt:lpstr>楷体</vt:lpstr>
      <vt:lpstr>Arial</vt:lpstr>
      <vt:lpstr/>
      <vt:lpstr>Arial Unicode MS</vt:lpstr>
      <vt:lpstr>Verdana</vt:lpstr>
      <vt:lpstr>华文楷体</vt:lpstr>
      <vt:lpstr>Times New Roman</vt:lpstr>
      <vt:lpstr>Impact</vt:lpstr>
      <vt:lpstr>楷体_GB2312</vt:lpstr>
      <vt:lpstr>华文琥珀</vt:lpstr>
      <vt:lpstr>华文行楷</vt:lpstr>
      <vt:lpstr>Gabriola</vt:lpstr>
      <vt:lpstr>Segoe Print</vt:lpstr>
      <vt:lpstr>新宋体</vt:lpstr>
      <vt:lpstr>Bodoni MT Black</vt:lpstr>
      <vt:lpstr>Bodoni MT Black</vt:lpstr>
      <vt:lpstr>方正兰亭超细黑简体</vt:lpstr>
      <vt:lpstr>仿宋</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标题</dc:title>
  <dc:creator>lenovo</dc:creator>
  <cp:lastModifiedBy>Administrator</cp:lastModifiedBy>
  <cp:revision>488</cp:revision>
  <dcterms:created xsi:type="dcterms:W3CDTF">2017-05-19T02:39:00Z</dcterms:created>
  <dcterms:modified xsi:type="dcterms:W3CDTF">2017-07-22T11:42:29Z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2052-10.1.0.6690</vt:lpwstr>
  </property>
</Properties>
</file>