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1"/>
  </p:sldMasterIdLst>
  <p:notesMasterIdLst>
    <p:notesMasterId r:id="rId16"/>
  </p:notesMasterIdLst>
  <p:sldIdLst>
    <p:sldId id="3176" r:id="rId2"/>
    <p:sldId id="3212" r:id="rId3"/>
    <p:sldId id="3179" r:id="rId4"/>
    <p:sldId id="3222" r:id="rId5"/>
    <p:sldId id="3220" r:id="rId6"/>
    <p:sldId id="3223" r:id="rId7"/>
    <p:sldId id="3219" r:id="rId8"/>
    <p:sldId id="3224" r:id="rId9"/>
    <p:sldId id="3225" r:id="rId10"/>
    <p:sldId id="3226" r:id="rId11"/>
    <p:sldId id="3221" r:id="rId12"/>
    <p:sldId id="3229" r:id="rId13"/>
    <p:sldId id="3228" r:id="rId14"/>
    <p:sldId id="3227" r:id="rId15"/>
  </p:sldIdLst>
  <p:sldSz cx="12858750" cy="7232650"/>
  <p:notesSz cx="6858000" cy="9144000"/>
  <p:custDataLst>
    <p:tags r:id="rId1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1189" userDrawn="1">
          <p15:clr>
            <a:srgbClr val="A4A3A4"/>
          </p15:clr>
        </p15:guide>
        <p15:guide id="2" pos="4050" userDrawn="1">
          <p15:clr>
            <a:srgbClr val="A4A3A4"/>
          </p15:clr>
        </p15:guide>
        <p15:guide id="3" pos="512" userDrawn="1">
          <p15:clr>
            <a:srgbClr val="A4A3A4"/>
          </p15:clr>
        </p15:guide>
        <p15:guide id="5" orient="horz" pos="4183" userDrawn="1">
          <p15:clr>
            <a:srgbClr val="A4A3A4"/>
          </p15:clr>
        </p15:guide>
        <p15:guide id="6" pos="6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8A8A"/>
    <a:srgbClr val="28B3FA"/>
    <a:srgbClr val="006397"/>
    <a:srgbClr val="669FBE"/>
    <a:srgbClr val="037FBD"/>
    <a:srgbClr val="CE3184"/>
    <a:srgbClr val="FF9933"/>
    <a:srgbClr val="00A7FB"/>
    <a:srgbClr val="87AE1F"/>
    <a:srgbClr val="02B8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62" autoAdjust="0"/>
    <p:restoredTop sz="92986" autoAdjust="0"/>
  </p:normalViewPr>
  <p:slideViewPr>
    <p:cSldViewPr>
      <p:cViewPr varScale="1">
        <p:scale>
          <a:sx n="69" d="100"/>
          <a:sy n="69" d="100"/>
        </p:scale>
        <p:origin x="-810" y="-90"/>
      </p:cViewPr>
      <p:guideLst>
        <p:guide orient="horz" pos="1189"/>
        <p:guide orient="horz" pos="4183"/>
        <p:guide pos="4050"/>
        <p:guide pos="512"/>
        <p:guide pos="6908"/>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92E5E-6143-4F63-841B-24A8474800CA}" type="doc">
      <dgm:prSet loTypeId="urn:microsoft.com/office/officeart/2005/8/layout/cycle6" loCatId="relationship" qsTypeId="urn:microsoft.com/office/officeart/2005/8/quickstyle/simple1" qsCatId="simple" csTypeId="urn:microsoft.com/office/officeart/2005/8/colors/accent6_3" csCatId="accent6" phldr="1"/>
      <dgm:spPr/>
      <dgm:t>
        <a:bodyPr/>
        <a:lstStyle/>
        <a:p>
          <a:endParaRPr lang="zh-CN" altLang="en-US"/>
        </a:p>
      </dgm:t>
    </dgm:pt>
    <dgm:pt modelId="{CB0D9314-57C9-4070-B6CE-AFFE879EEB63}">
      <dgm:prSet phldrT="[文本]"/>
      <dgm:spPr>
        <a:solidFill>
          <a:schemeClr val="accent2">
            <a:lumMod val="50000"/>
          </a:schemeClr>
        </a:solidFill>
      </dgm:spPr>
      <dgm:t>
        <a:bodyPr/>
        <a:lstStyle/>
        <a:p>
          <a:r>
            <a:rPr lang="zh-CN" dirty="0" smtClean="0"/>
            <a:t>调动学生积极性主动性</a:t>
          </a:r>
          <a:endParaRPr lang="zh-CN" altLang="en-US" dirty="0"/>
        </a:p>
      </dgm:t>
    </dgm:pt>
    <dgm:pt modelId="{7A2D4F10-21AC-4D14-90D1-6568224B3767}" type="parTrans" cxnId="{09CF5076-1C9D-4DDA-9DF1-0C47F654DC84}">
      <dgm:prSet/>
      <dgm:spPr/>
      <dgm:t>
        <a:bodyPr/>
        <a:lstStyle/>
        <a:p>
          <a:endParaRPr lang="zh-CN" altLang="en-US"/>
        </a:p>
      </dgm:t>
    </dgm:pt>
    <dgm:pt modelId="{9AF3A76C-A85C-40C7-912F-A3BD67893B7F}" type="sibTrans" cxnId="{09CF5076-1C9D-4DDA-9DF1-0C47F654DC84}">
      <dgm:prSet/>
      <dgm:spPr/>
      <dgm:t>
        <a:bodyPr/>
        <a:lstStyle/>
        <a:p>
          <a:endParaRPr lang="zh-CN" altLang="en-US"/>
        </a:p>
      </dgm:t>
    </dgm:pt>
    <dgm:pt modelId="{60307A38-1200-48EF-AB56-A2F8986DA9CB}">
      <dgm:prSet phldrT="[文本]"/>
      <dgm:spPr>
        <a:solidFill>
          <a:schemeClr val="accent2">
            <a:lumMod val="50000"/>
          </a:schemeClr>
        </a:solidFill>
      </dgm:spPr>
      <dgm:t>
        <a:bodyPr/>
        <a:lstStyle/>
        <a:p>
          <a:r>
            <a:rPr lang="zh-CN" dirty="0" smtClean="0"/>
            <a:t>鼓励</a:t>
          </a:r>
          <a:r>
            <a:rPr lang="zh-CN" altLang="en-US" dirty="0" smtClean="0"/>
            <a:t>学生</a:t>
          </a:r>
          <a:r>
            <a:rPr lang="zh-CN" dirty="0" smtClean="0"/>
            <a:t>个性发展</a:t>
          </a:r>
          <a:endParaRPr lang="zh-CN" altLang="en-US" dirty="0"/>
        </a:p>
      </dgm:t>
    </dgm:pt>
    <dgm:pt modelId="{C1435042-5644-45B0-A809-39FC5D275D05}" type="parTrans" cxnId="{D3FCC5DB-251C-46EE-8F3B-AB2E5979AF4E}">
      <dgm:prSet/>
      <dgm:spPr/>
      <dgm:t>
        <a:bodyPr/>
        <a:lstStyle/>
        <a:p>
          <a:endParaRPr lang="zh-CN" altLang="en-US"/>
        </a:p>
      </dgm:t>
    </dgm:pt>
    <dgm:pt modelId="{CB620A19-6A20-4204-A44D-A560A0037777}" type="sibTrans" cxnId="{D3FCC5DB-251C-46EE-8F3B-AB2E5979AF4E}">
      <dgm:prSet/>
      <dgm:spPr/>
      <dgm:t>
        <a:bodyPr/>
        <a:lstStyle/>
        <a:p>
          <a:endParaRPr lang="zh-CN" altLang="en-US"/>
        </a:p>
      </dgm:t>
    </dgm:pt>
    <dgm:pt modelId="{C0D23568-FD8B-4B90-879D-2ACECEABEFB4}">
      <dgm:prSet phldrT="[文本]"/>
      <dgm:spPr>
        <a:solidFill>
          <a:schemeClr val="accent3">
            <a:lumMod val="60000"/>
            <a:lumOff val="40000"/>
          </a:schemeClr>
        </a:solidFill>
      </dgm:spPr>
      <dgm:t>
        <a:bodyPr/>
        <a:lstStyle/>
        <a:p>
          <a:r>
            <a:rPr lang="zh-CN" dirty="0" smtClean="0"/>
            <a:t>深化课程改革</a:t>
          </a:r>
          <a:endParaRPr lang="zh-CN" altLang="en-US" dirty="0"/>
        </a:p>
      </dgm:t>
    </dgm:pt>
    <dgm:pt modelId="{B27FAC9E-C5D4-4C3A-84C9-FF131CD9D0D1}" type="parTrans" cxnId="{D78F3724-8DF3-4CE5-B84F-C0CB4ABACA5E}">
      <dgm:prSet/>
      <dgm:spPr/>
      <dgm:t>
        <a:bodyPr/>
        <a:lstStyle/>
        <a:p>
          <a:endParaRPr lang="zh-CN" altLang="en-US"/>
        </a:p>
      </dgm:t>
    </dgm:pt>
    <dgm:pt modelId="{D0DFD824-80AF-478C-93ED-3A15D71314FD}" type="sibTrans" cxnId="{D78F3724-8DF3-4CE5-B84F-C0CB4ABACA5E}">
      <dgm:prSet/>
      <dgm:spPr/>
      <dgm:t>
        <a:bodyPr/>
        <a:lstStyle/>
        <a:p>
          <a:endParaRPr lang="zh-CN" altLang="en-US"/>
        </a:p>
      </dgm:t>
    </dgm:pt>
    <dgm:pt modelId="{6FFE7908-ADBA-468A-8A44-43C8B7051ACA}">
      <dgm:prSet phldrT="[文本]"/>
      <dgm:spPr>
        <a:solidFill>
          <a:schemeClr val="accent3">
            <a:lumMod val="60000"/>
            <a:lumOff val="40000"/>
          </a:schemeClr>
        </a:solidFill>
      </dgm:spPr>
      <dgm:t>
        <a:bodyPr/>
        <a:lstStyle/>
        <a:p>
          <a:r>
            <a:rPr lang="zh-CN" dirty="0" smtClean="0"/>
            <a:t>优化教学资源</a:t>
          </a:r>
          <a:endParaRPr lang="zh-CN" altLang="en-US" dirty="0"/>
        </a:p>
      </dgm:t>
    </dgm:pt>
    <dgm:pt modelId="{D00CDE5F-8D0B-4316-AD03-9CA8D82ABB24}" type="parTrans" cxnId="{43E241CF-E389-4C91-BBC0-9C6FDD51FB4D}">
      <dgm:prSet/>
      <dgm:spPr/>
      <dgm:t>
        <a:bodyPr/>
        <a:lstStyle/>
        <a:p>
          <a:endParaRPr lang="zh-CN" altLang="en-US"/>
        </a:p>
      </dgm:t>
    </dgm:pt>
    <dgm:pt modelId="{C4681429-5A9A-4439-97AC-F9FA4856244B}" type="sibTrans" cxnId="{43E241CF-E389-4C91-BBC0-9C6FDD51FB4D}">
      <dgm:prSet/>
      <dgm:spPr/>
      <dgm:t>
        <a:bodyPr/>
        <a:lstStyle/>
        <a:p>
          <a:endParaRPr lang="zh-CN" altLang="en-US"/>
        </a:p>
      </dgm:t>
    </dgm:pt>
    <dgm:pt modelId="{FCC08D28-2565-4FDF-807B-E8AF66D06877}">
      <dgm:prSet phldrT="[文本]"/>
      <dgm:spPr>
        <a:solidFill>
          <a:schemeClr val="accent3">
            <a:lumMod val="60000"/>
            <a:lumOff val="40000"/>
          </a:schemeClr>
        </a:solidFill>
      </dgm:spPr>
      <dgm:t>
        <a:bodyPr/>
        <a:lstStyle/>
        <a:p>
          <a:r>
            <a:rPr lang="zh-CN" dirty="0" smtClean="0"/>
            <a:t>激励教师队伍发展</a:t>
          </a:r>
          <a:endParaRPr lang="zh-CN" altLang="en-US" dirty="0"/>
        </a:p>
      </dgm:t>
    </dgm:pt>
    <dgm:pt modelId="{A95806F6-7673-424E-8F23-46CA74F5F54E}" type="parTrans" cxnId="{087E8DE4-02C5-40A5-97CD-B64374B21455}">
      <dgm:prSet/>
      <dgm:spPr/>
      <dgm:t>
        <a:bodyPr/>
        <a:lstStyle/>
        <a:p>
          <a:endParaRPr lang="zh-CN" altLang="en-US"/>
        </a:p>
      </dgm:t>
    </dgm:pt>
    <dgm:pt modelId="{63B02ECE-3E8A-4F2D-80A9-82ED98D69011}" type="sibTrans" cxnId="{087E8DE4-02C5-40A5-97CD-B64374B21455}">
      <dgm:prSet/>
      <dgm:spPr/>
      <dgm:t>
        <a:bodyPr/>
        <a:lstStyle/>
        <a:p>
          <a:endParaRPr lang="zh-CN" altLang="en-US"/>
        </a:p>
      </dgm:t>
    </dgm:pt>
    <dgm:pt modelId="{5829487C-E2CB-4390-9457-92824BC7A664}">
      <dgm:prSet phldrT="[文本]"/>
      <dgm:spPr>
        <a:solidFill>
          <a:schemeClr val="accent4">
            <a:lumMod val="50000"/>
          </a:schemeClr>
        </a:solidFill>
      </dgm:spPr>
      <dgm:t>
        <a:bodyPr/>
        <a:lstStyle/>
        <a:p>
          <a:r>
            <a:rPr lang="zh-CN" dirty="0" smtClean="0"/>
            <a:t>有利于企业订单式</a:t>
          </a:r>
          <a:r>
            <a:rPr lang="zh-CN" altLang="en-US" dirty="0" smtClean="0"/>
            <a:t>培养</a:t>
          </a:r>
          <a:endParaRPr lang="zh-CN" altLang="en-US" dirty="0"/>
        </a:p>
      </dgm:t>
    </dgm:pt>
    <dgm:pt modelId="{A46BB540-6F83-4D8C-9A29-4BCCCDEA3960}" type="parTrans" cxnId="{037EEE0D-3770-4446-BDF0-B0E70AAB4FBE}">
      <dgm:prSet/>
      <dgm:spPr/>
      <dgm:t>
        <a:bodyPr/>
        <a:lstStyle/>
        <a:p>
          <a:endParaRPr lang="zh-CN" altLang="en-US"/>
        </a:p>
      </dgm:t>
    </dgm:pt>
    <dgm:pt modelId="{859988E3-F3FF-4A57-9175-64FEAA2CCDB2}" type="sibTrans" cxnId="{037EEE0D-3770-4446-BDF0-B0E70AAB4FBE}">
      <dgm:prSet/>
      <dgm:spPr/>
      <dgm:t>
        <a:bodyPr/>
        <a:lstStyle/>
        <a:p>
          <a:endParaRPr lang="zh-CN" altLang="en-US"/>
        </a:p>
      </dgm:t>
    </dgm:pt>
    <dgm:pt modelId="{8BE56977-6192-4774-9BFA-5AC4E714A894}">
      <dgm:prSet phldrT="[文本]" custT="1"/>
      <dgm:spPr>
        <a:solidFill>
          <a:schemeClr val="accent4">
            <a:lumMod val="50000"/>
          </a:schemeClr>
        </a:solidFill>
      </dgm:spPr>
      <dgm:t>
        <a:bodyPr/>
        <a:lstStyle/>
        <a:p>
          <a:r>
            <a:rPr lang="zh-CN" altLang="en-US" sz="1200" dirty="0" smtClean="0"/>
            <a:t>实现学历教育与证书培训对接</a:t>
          </a:r>
          <a:endParaRPr lang="zh-CN" altLang="en-US" sz="1200" dirty="0"/>
        </a:p>
      </dgm:t>
    </dgm:pt>
    <dgm:pt modelId="{0283322A-B959-41F3-9FFD-9AF33FDBC4E7}" type="parTrans" cxnId="{E29B2E8B-2BD2-4929-BC97-C23F3993478A}">
      <dgm:prSet/>
      <dgm:spPr/>
      <dgm:t>
        <a:bodyPr/>
        <a:lstStyle/>
        <a:p>
          <a:endParaRPr lang="zh-CN" altLang="en-US"/>
        </a:p>
      </dgm:t>
    </dgm:pt>
    <dgm:pt modelId="{2F7AF9DC-1D8C-44D1-859B-A9EFB44E4676}" type="sibTrans" cxnId="{E29B2E8B-2BD2-4929-BC97-C23F3993478A}">
      <dgm:prSet/>
      <dgm:spPr/>
      <dgm:t>
        <a:bodyPr/>
        <a:lstStyle/>
        <a:p>
          <a:endParaRPr lang="zh-CN" altLang="en-US"/>
        </a:p>
      </dgm:t>
    </dgm:pt>
    <dgm:pt modelId="{DB8CE290-0ED8-4468-AFB7-F89DB66D2297}">
      <dgm:prSet phldrT="[文本]" custT="1"/>
      <dgm:spPr>
        <a:solidFill>
          <a:schemeClr val="accent4">
            <a:lumMod val="50000"/>
          </a:schemeClr>
        </a:solidFill>
      </dgm:spPr>
      <dgm:t>
        <a:bodyPr/>
        <a:lstStyle/>
        <a:p>
          <a:r>
            <a:rPr lang="zh-CN" altLang="en-US" sz="1200" dirty="0" smtClean="0"/>
            <a:t>促进树立服务意识</a:t>
          </a:r>
          <a:endParaRPr lang="zh-CN" altLang="en-US" sz="1200" dirty="0"/>
        </a:p>
      </dgm:t>
    </dgm:pt>
    <dgm:pt modelId="{4EB60872-BFAB-420D-984C-5D1411DF085A}" type="parTrans" cxnId="{7791E600-0A31-4F94-B7F6-3FD9F25F6363}">
      <dgm:prSet/>
      <dgm:spPr/>
      <dgm:t>
        <a:bodyPr/>
        <a:lstStyle/>
        <a:p>
          <a:endParaRPr lang="zh-CN" altLang="en-US"/>
        </a:p>
      </dgm:t>
    </dgm:pt>
    <dgm:pt modelId="{754623F4-9D1A-4BD8-955E-84EAE2CA5DF5}" type="sibTrans" cxnId="{7791E600-0A31-4F94-B7F6-3FD9F25F6363}">
      <dgm:prSet/>
      <dgm:spPr/>
      <dgm:t>
        <a:bodyPr/>
        <a:lstStyle/>
        <a:p>
          <a:endParaRPr lang="zh-CN" altLang="en-US"/>
        </a:p>
      </dgm:t>
    </dgm:pt>
    <dgm:pt modelId="{ABA5332F-4A4E-438A-A70F-C6F0E6F88626}">
      <dgm:prSet phldrT="[文本]"/>
      <dgm:spPr>
        <a:solidFill>
          <a:schemeClr val="accent4">
            <a:lumMod val="50000"/>
          </a:schemeClr>
        </a:solidFill>
      </dgm:spPr>
      <dgm:t>
        <a:bodyPr/>
        <a:lstStyle/>
        <a:p>
          <a:r>
            <a:rPr lang="zh-CN" dirty="0" smtClean="0"/>
            <a:t>增强办学活力和吸引力</a:t>
          </a:r>
          <a:endParaRPr lang="zh-CN" altLang="en-US" dirty="0"/>
        </a:p>
      </dgm:t>
    </dgm:pt>
    <dgm:pt modelId="{D2750E94-A5F8-4FC7-BD40-EDD0C134593A}" type="parTrans" cxnId="{F0277BF7-8F11-41AB-8432-49DCDBA86AF0}">
      <dgm:prSet/>
      <dgm:spPr/>
      <dgm:t>
        <a:bodyPr/>
        <a:lstStyle/>
        <a:p>
          <a:endParaRPr lang="zh-CN" altLang="en-US"/>
        </a:p>
      </dgm:t>
    </dgm:pt>
    <dgm:pt modelId="{E8AA65B1-1D46-417E-991B-C39F4A19D026}" type="sibTrans" cxnId="{F0277BF7-8F11-41AB-8432-49DCDBA86AF0}">
      <dgm:prSet/>
      <dgm:spPr/>
      <dgm:t>
        <a:bodyPr/>
        <a:lstStyle/>
        <a:p>
          <a:endParaRPr lang="zh-CN" altLang="en-US"/>
        </a:p>
      </dgm:t>
    </dgm:pt>
    <dgm:pt modelId="{666A8732-84A4-4EB4-8755-151FA4BA954B}" type="pres">
      <dgm:prSet presAssocID="{65092E5E-6143-4F63-841B-24A8474800CA}" presName="cycle" presStyleCnt="0">
        <dgm:presLayoutVars>
          <dgm:dir/>
          <dgm:resizeHandles val="exact"/>
        </dgm:presLayoutVars>
      </dgm:prSet>
      <dgm:spPr/>
      <dgm:t>
        <a:bodyPr/>
        <a:lstStyle/>
        <a:p>
          <a:endParaRPr lang="zh-CN" altLang="en-US"/>
        </a:p>
      </dgm:t>
    </dgm:pt>
    <dgm:pt modelId="{00DCAB48-BCDD-40B0-9EF4-954792D89BA3}" type="pres">
      <dgm:prSet presAssocID="{CB0D9314-57C9-4070-B6CE-AFFE879EEB63}" presName="node" presStyleLbl="node1" presStyleIdx="0" presStyleCnt="9">
        <dgm:presLayoutVars>
          <dgm:bulletEnabled val="1"/>
        </dgm:presLayoutVars>
      </dgm:prSet>
      <dgm:spPr/>
      <dgm:t>
        <a:bodyPr/>
        <a:lstStyle/>
        <a:p>
          <a:endParaRPr lang="zh-CN" altLang="en-US"/>
        </a:p>
      </dgm:t>
    </dgm:pt>
    <dgm:pt modelId="{2BD766B5-09DA-4610-A77C-B01331F38F52}" type="pres">
      <dgm:prSet presAssocID="{CB0D9314-57C9-4070-B6CE-AFFE879EEB63}" presName="spNode" presStyleCnt="0"/>
      <dgm:spPr/>
    </dgm:pt>
    <dgm:pt modelId="{D7FD16BE-E069-40D0-86DD-853A85597472}" type="pres">
      <dgm:prSet presAssocID="{9AF3A76C-A85C-40C7-912F-A3BD67893B7F}" presName="sibTrans" presStyleLbl="sibTrans1D1" presStyleIdx="0" presStyleCnt="9"/>
      <dgm:spPr/>
      <dgm:t>
        <a:bodyPr/>
        <a:lstStyle/>
        <a:p>
          <a:endParaRPr lang="zh-CN" altLang="en-US"/>
        </a:p>
      </dgm:t>
    </dgm:pt>
    <dgm:pt modelId="{E9DA8E3B-3A99-475A-BDDD-8473C16B95CB}" type="pres">
      <dgm:prSet presAssocID="{60307A38-1200-48EF-AB56-A2F8986DA9CB}" presName="node" presStyleLbl="node1" presStyleIdx="1" presStyleCnt="9">
        <dgm:presLayoutVars>
          <dgm:bulletEnabled val="1"/>
        </dgm:presLayoutVars>
      </dgm:prSet>
      <dgm:spPr/>
      <dgm:t>
        <a:bodyPr/>
        <a:lstStyle/>
        <a:p>
          <a:endParaRPr lang="zh-CN" altLang="en-US"/>
        </a:p>
      </dgm:t>
    </dgm:pt>
    <dgm:pt modelId="{1D6BC00C-3DB5-4E6E-94E5-6FBEC69D368D}" type="pres">
      <dgm:prSet presAssocID="{60307A38-1200-48EF-AB56-A2F8986DA9CB}" presName="spNode" presStyleCnt="0"/>
      <dgm:spPr/>
    </dgm:pt>
    <dgm:pt modelId="{898D6B2A-8B2F-4C1E-83F2-4975167D2927}" type="pres">
      <dgm:prSet presAssocID="{CB620A19-6A20-4204-A44D-A560A0037777}" presName="sibTrans" presStyleLbl="sibTrans1D1" presStyleIdx="1" presStyleCnt="9"/>
      <dgm:spPr/>
      <dgm:t>
        <a:bodyPr/>
        <a:lstStyle/>
        <a:p>
          <a:endParaRPr lang="zh-CN" altLang="en-US"/>
        </a:p>
      </dgm:t>
    </dgm:pt>
    <dgm:pt modelId="{DC3F5758-A007-4B06-AAD3-BF6AF60839D4}" type="pres">
      <dgm:prSet presAssocID="{C0D23568-FD8B-4B90-879D-2ACECEABEFB4}" presName="node" presStyleLbl="node1" presStyleIdx="2" presStyleCnt="9">
        <dgm:presLayoutVars>
          <dgm:bulletEnabled val="1"/>
        </dgm:presLayoutVars>
      </dgm:prSet>
      <dgm:spPr/>
      <dgm:t>
        <a:bodyPr/>
        <a:lstStyle/>
        <a:p>
          <a:endParaRPr lang="zh-CN" altLang="en-US"/>
        </a:p>
      </dgm:t>
    </dgm:pt>
    <dgm:pt modelId="{D2434AD9-9A66-4FA9-A7D8-5F791DFD8B54}" type="pres">
      <dgm:prSet presAssocID="{C0D23568-FD8B-4B90-879D-2ACECEABEFB4}" presName="spNode" presStyleCnt="0"/>
      <dgm:spPr/>
    </dgm:pt>
    <dgm:pt modelId="{3110736B-9B09-413B-99D7-198EED50A726}" type="pres">
      <dgm:prSet presAssocID="{D0DFD824-80AF-478C-93ED-3A15D71314FD}" presName="sibTrans" presStyleLbl="sibTrans1D1" presStyleIdx="2" presStyleCnt="9"/>
      <dgm:spPr/>
      <dgm:t>
        <a:bodyPr/>
        <a:lstStyle/>
        <a:p>
          <a:endParaRPr lang="zh-CN" altLang="en-US"/>
        </a:p>
      </dgm:t>
    </dgm:pt>
    <dgm:pt modelId="{F1113202-9327-4A1E-AEED-FF42DE9EEA7C}" type="pres">
      <dgm:prSet presAssocID="{6FFE7908-ADBA-468A-8A44-43C8B7051ACA}" presName="node" presStyleLbl="node1" presStyleIdx="3" presStyleCnt="9">
        <dgm:presLayoutVars>
          <dgm:bulletEnabled val="1"/>
        </dgm:presLayoutVars>
      </dgm:prSet>
      <dgm:spPr/>
      <dgm:t>
        <a:bodyPr/>
        <a:lstStyle/>
        <a:p>
          <a:endParaRPr lang="zh-CN" altLang="en-US"/>
        </a:p>
      </dgm:t>
    </dgm:pt>
    <dgm:pt modelId="{4F1A172B-5C26-4D6F-B972-83629CBC9F2A}" type="pres">
      <dgm:prSet presAssocID="{6FFE7908-ADBA-468A-8A44-43C8B7051ACA}" presName="spNode" presStyleCnt="0"/>
      <dgm:spPr/>
    </dgm:pt>
    <dgm:pt modelId="{72F37800-CE74-403E-AA1A-620C94284FB1}" type="pres">
      <dgm:prSet presAssocID="{C4681429-5A9A-4439-97AC-F9FA4856244B}" presName="sibTrans" presStyleLbl="sibTrans1D1" presStyleIdx="3" presStyleCnt="9"/>
      <dgm:spPr/>
      <dgm:t>
        <a:bodyPr/>
        <a:lstStyle/>
        <a:p>
          <a:endParaRPr lang="zh-CN" altLang="en-US"/>
        </a:p>
      </dgm:t>
    </dgm:pt>
    <dgm:pt modelId="{802BA2A3-45CE-452D-A7AC-3E64AE7C09F0}" type="pres">
      <dgm:prSet presAssocID="{FCC08D28-2565-4FDF-807B-E8AF66D06877}" presName="node" presStyleLbl="node1" presStyleIdx="4" presStyleCnt="9">
        <dgm:presLayoutVars>
          <dgm:bulletEnabled val="1"/>
        </dgm:presLayoutVars>
      </dgm:prSet>
      <dgm:spPr/>
      <dgm:t>
        <a:bodyPr/>
        <a:lstStyle/>
        <a:p>
          <a:endParaRPr lang="zh-CN" altLang="en-US"/>
        </a:p>
      </dgm:t>
    </dgm:pt>
    <dgm:pt modelId="{7C34832D-811C-4F47-B7FE-A83AEADBD111}" type="pres">
      <dgm:prSet presAssocID="{FCC08D28-2565-4FDF-807B-E8AF66D06877}" presName="spNode" presStyleCnt="0"/>
      <dgm:spPr/>
    </dgm:pt>
    <dgm:pt modelId="{8FFBEA9A-A8CC-4A65-A383-57D2117D0DF6}" type="pres">
      <dgm:prSet presAssocID="{63B02ECE-3E8A-4F2D-80A9-82ED98D69011}" presName="sibTrans" presStyleLbl="sibTrans1D1" presStyleIdx="4" presStyleCnt="9"/>
      <dgm:spPr/>
      <dgm:t>
        <a:bodyPr/>
        <a:lstStyle/>
        <a:p>
          <a:endParaRPr lang="zh-CN" altLang="en-US"/>
        </a:p>
      </dgm:t>
    </dgm:pt>
    <dgm:pt modelId="{124638C9-2AAD-4964-BAF8-301E74DAB204}" type="pres">
      <dgm:prSet presAssocID="{5829487C-E2CB-4390-9457-92824BC7A664}" presName="node" presStyleLbl="node1" presStyleIdx="5" presStyleCnt="9">
        <dgm:presLayoutVars>
          <dgm:bulletEnabled val="1"/>
        </dgm:presLayoutVars>
      </dgm:prSet>
      <dgm:spPr/>
      <dgm:t>
        <a:bodyPr/>
        <a:lstStyle/>
        <a:p>
          <a:endParaRPr lang="zh-CN" altLang="en-US"/>
        </a:p>
      </dgm:t>
    </dgm:pt>
    <dgm:pt modelId="{8A755565-EFD4-4DEC-B9F7-261F9517C296}" type="pres">
      <dgm:prSet presAssocID="{5829487C-E2CB-4390-9457-92824BC7A664}" presName="spNode" presStyleCnt="0"/>
      <dgm:spPr/>
    </dgm:pt>
    <dgm:pt modelId="{5B1B9616-9019-4073-A116-76CDD44B24AC}" type="pres">
      <dgm:prSet presAssocID="{859988E3-F3FF-4A57-9175-64FEAA2CCDB2}" presName="sibTrans" presStyleLbl="sibTrans1D1" presStyleIdx="5" presStyleCnt="9"/>
      <dgm:spPr/>
      <dgm:t>
        <a:bodyPr/>
        <a:lstStyle/>
        <a:p>
          <a:endParaRPr lang="zh-CN" altLang="en-US"/>
        </a:p>
      </dgm:t>
    </dgm:pt>
    <dgm:pt modelId="{6CD9EDAA-4BB7-48D6-8CC1-3FB6E8B561B8}" type="pres">
      <dgm:prSet presAssocID="{8BE56977-6192-4774-9BFA-5AC4E714A894}" presName="node" presStyleLbl="node1" presStyleIdx="6" presStyleCnt="9" custScaleX="117905" custRadScaleRad="103915" custRadScaleInc="-3731">
        <dgm:presLayoutVars>
          <dgm:bulletEnabled val="1"/>
        </dgm:presLayoutVars>
      </dgm:prSet>
      <dgm:spPr/>
      <dgm:t>
        <a:bodyPr/>
        <a:lstStyle/>
        <a:p>
          <a:endParaRPr lang="zh-CN" altLang="en-US"/>
        </a:p>
      </dgm:t>
    </dgm:pt>
    <dgm:pt modelId="{7DB3785A-6E39-4D0D-9A3B-CDF58C0B86EC}" type="pres">
      <dgm:prSet presAssocID="{8BE56977-6192-4774-9BFA-5AC4E714A894}" presName="spNode" presStyleCnt="0"/>
      <dgm:spPr/>
    </dgm:pt>
    <dgm:pt modelId="{0269CCD1-A886-42EB-978B-5095EB1E597B}" type="pres">
      <dgm:prSet presAssocID="{2F7AF9DC-1D8C-44D1-859B-A9EFB44E4676}" presName="sibTrans" presStyleLbl="sibTrans1D1" presStyleIdx="6" presStyleCnt="9"/>
      <dgm:spPr/>
      <dgm:t>
        <a:bodyPr/>
        <a:lstStyle/>
        <a:p>
          <a:endParaRPr lang="zh-CN" altLang="en-US"/>
        </a:p>
      </dgm:t>
    </dgm:pt>
    <dgm:pt modelId="{3011417A-D47E-45C8-B87E-A1B20B11A306}" type="pres">
      <dgm:prSet presAssocID="{DB8CE290-0ED8-4468-AFB7-F89DB66D2297}" presName="node" presStyleLbl="node1" presStyleIdx="7" presStyleCnt="9">
        <dgm:presLayoutVars>
          <dgm:bulletEnabled val="1"/>
        </dgm:presLayoutVars>
      </dgm:prSet>
      <dgm:spPr/>
      <dgm:t>
        <a:bodyPr/>
        <a:lstStyle/>
        <a:p>
          <a:endParaRPr lang="zh-CN" altLang="en-US"/>
        </a:p>
      </dgm:t>
    </dgm:pt>
    <dgm:pt modelId="{766EDBAA-7D68-4847-AD2B-990A0FC57917}" type="pres">
      <dgm:prSet presAssocID="{DB8CE290-0ED8-4468-AFB7-F89DB66D2297}" presName="spNode" presStyleCnt="0"/>
      <dgm:spPr/>
    </dgm:pt>
    <dgm:pt modelId="{0048485F-0370-41C2-9A66-69011F60853E}" type="pres">
      <dgm:prSet presAssocID="{754623F4-9D1A-4BD8-955E-84EAE2CA5DF5}" presName="sibTrans" presStyleLbl="sibTrans1D1" presStyleIdx="7" presStyleCnt="9"/>
      <dgm:spPr/>
      <dgm:t>
        <a:bodyPr/>
        <a:lstStyle/>
        <a:p>
          <a:endParaRPr lang="zh-CN" altLang="en-US"/>
        </a:p>
      </dgm:t>
    </dgm:pt>
    <dgm:pt modelId="{DA41DCFF-4D15-4FCF-BCA3-46BECF7BB4C0}" type="pres">
      <dgm:prSet presAssocID="{ABA5332F-4A4E-438A-A70F-C6F0E6F88626}" presName="node" presStyleLbl="node1" presStyleIdx="8" presStyleCnt="9">
        <dgm:presLayoutVars>
          <dgm:bulletEnabled val="1"/>
        </dgm:presLayoutVars>
      </dgm:prSet>
      <dgm:spPr/>
      <dgm:t>
        <a:bodyPr/>
        <a:lstStyle/>
        <a:p>
          <a:endParaRPr lang="zh-CN" altLang="en-US"/>
        </a:p>
      </dgm:t>
    </dgm:pt>
    <dgm:pt modelId="{F52AD668-F206-489F-8AEC-0188570349AF}" type="pres">
      <dgm:prSet presAssocID="{ABA5332F-4A4E-438A-A70F-C6F0E6F88626}" presName="spNode" presStyleCnt="0"/>
      <dgm:spPr/>
    </dgm:pt>
    <dgm:pt modelId="{E1C9DDF0-A05C-43BF-8BBA-13DEE286ECBC}" type="pres">
      <dgm:prSet presAssocID="{E8AA65B1-1D46-417E-991B-C39F4A19D026}" presName="sibTrans" presStyleLbl="sibTrans1D1" presStyleIdx="8" presStyleCnt="9"/>
      <dgm:spPr/>
      <dgm:t>
        <a:bodyPr/>
        <a:lstStyle/>
        <a:p>
          <a:endParaRPr lang="zh-CN" altLang="en-US"/>
        </a:p>
      </dgm:t>
    </dgm:pt>
  </dgm:ptLst>
  <dgm:cxnLst>
    <dgm:cxn modelId="{E04440F0-AED6-4D18-8DA4-352044026BFE}" type="presOf" srcId="{C0D23568-FD8B-4B90-879D-2ACECEABEFB4}" destId="{DC3F5758-A007-4B06-AAD3-BF6AF60839D4}" srcOrd="0" destOrd="0" presId="urn:microsoft.com/office/officeart/2005/8/layout/cycle6"/>
    <dgm:cxn modelId="{037EEE0D-3770-4446-BDF0-B0E70AAB4FBE}" srcId="{65092E5E-6143-4F63-841B-24A8474800CA}" destId="{5829487C-E2CB-4390-9457-92824BC7A664}" srcOrd="5" destOrd="0" parTransId="{A46BB540-6F83-4D8C-9A29-4BCCCDEA3960}" sibTransId="{859988E3-F3FF-4A57-9175-64FEAA2CCDB2}"/>
    <dgm:cxn modelId="{6F8B8EB7-49D7-4206-85BD-DFD897883AC5}" type="presOf" srcId="{DB8CE290-0ED8-4468-AFB7-F89DB66D2297}" destId="{3011417A-D47E-45C8-B87E-A1B20B11A306}" srcOrd="0" destOrd="0" presId="urn:microsoft.com/office/officeart/2005/8/layout/cycle6"/>
    <dgm:cxn modelId="{F85F764E-F915-47C8-9B54-D0B8CF743F5B}" type="presOf" srcId="{63B02ECE-3E8A-4F2D-80A9-82ED98D69011}" destId="{8FFBEA9A-A8CC-4A65-A383-57D2117D0DF6}" srcOrd="0" destOrd="0" presId="urn:microsoft.com/office/officeart/2005/8/layout/cycle6"/>
    <dgm:cxn modelId="{4DF83CF5-9C5B-4588-A053-0A00417B9E39}" type="presOf" srcId="{CB0D9314-57C9-4070-B6CE-AFFE879EEB63}" destId="{00DCAB48-BCDD-40B0-9EF4-954792D89BA3}" srcOrd="0" destOrd="0" presId="urn:microsoft.com/office/officeart/2005/8/layout/cycle6"/>
    <dgm:cxn modelId="{8074859B-6699-4D5A-B526-1048B393B971}" type="presOf" srcId="{C4681429-5A9A-4439-97AC-F9FA4856244B}" destId="{72F37800-CE74-403E-AA1A-620C94284FB1}" srcOrd="0" destOrd="0" presId="urn:microsoft.com/office/officeart/2005/8/layout/cycle6"/>
    <dgm:cxn modelId="{09CF5076-1C9D-4DDA-9DF1-0C47F654DC84}" srcId="{65092E5E-6143-4F63-841B-24A8474800CA}" destId="{CB0D9314-57C9-4070-B6CE-AFFE879EEB63}" srcOrd="0" destOrd="0" parTransId="{7A2D4F10-21AC-4D14-90D1-6568224B3767}" sibTransId="{9AF3A76C-A85C-40C7-912F-A3BD67893B7F}"/>
    <dgm:cxn modelId="{3105F52B-1008-4485-8BDD-FA90C3686845}" type="presOf" srcId="{CB620A19-6A20-4204-A44D-A560A0037777}" destId="{898D6B2A-8B2F-4C1E-83F2-4975167D2927}" srcOrd="0" destOrd="0" presId="urn:microsoft.com/office/officeart/2005/8/layout/cycle6"/>
    <dgm:cxn modelId="{D3FCC5DB-251C-46EE-8F3B-AB2E5979AF4E}" srcId="{65092E5E-6143-4F63-841B-24A8474800CA}" destId="{60307A38-1200-48EF-AB56-A2F8986DA9CB}" srcOrd="1" destOrd="0" parTransId="{C1435042-5644-45B0-A809-39FC5D275D05}" sibTransId="{CB620A19-6A20-4204-A44D-A560A0037777}"/>
    <dgm:cxn modelId="{6D13D49A-113D-4B5B-A494-8E3269565C7C}" type="presOf" srcId="{60307A38-1200-48EF-AB56-A2F8986DA9CB}" destId="{E9DA8E3B-3A99-475A-BDDD-8473C16B95CB}" srcOrd="0" destOrd="0" presId="urn:microsoft.com/office/officeart/2005/8/layout/cycle6"/>
    <dgm:cxn modelId="{049A12C6-F116-4E83-BB10-AEECAFB8021D}" type="presOf" srcId="{859988E3-F3FF-4A57-9175-64FEAA2CCDB2}" destId="{5B1B9616-9019-4073-A116-76CDD44B24AC}" srcOrd="0" destOrd="0" presId="urn:microsoft.com/office/officeart/2005/8/layout/cycle6"/>
    <dgm:cxn modelId="{087E8DE4-02C5-40A5-97CD-B64374B21455}" srcId="{65092E5E-6143-4F63-841B-24A8474800CA}" destId="{FCC08D28-2565-4FDF-807B-E8AF66D06877}" srcOrd="4" destOrd="0" parTransId="{A95806F6-7673-424E-8F23-46CA74F5F54E}" sibTransId="{63B02ECE-3E8A-4F2D-80A9-82ED98D69011}"/>
    <dgm:cxn modelId="{DC90CF5E-AC25-44C3-8AFA-9FBBD2E6D5F1}" type="presOf" srcId="{65092E5E-6143-4F63-841B-24A8474800CA}" destId="{666A8732-84A4-4EB4-8755-151FA4BA954B}" srcOrd="0" destOrd="0" presId="urn:microsoft.com/office/officeart/2005/8/layout/cycle6"/>
    <dgm:cxn modelId="{D78F3724-8DF3-4CE5-B84F-C0CB4ABACA5E}" srcId="{65092E5E-6143-4F63-841B-24A8474800CA}" destId="{C0D23568-FD8B-4B90-879D-2ACECEABEFB4}" srcOrd="2" destOrd="0" parTransId="{B27FAC9E-C5D4-4C3A-84C9-FF131CD9D0D1}" sibTransId="{D0DFD824-80AF-478C-93ED-3A15D71314FD}"/>
    <dgm:cxn modelId="{10F1EA6C-4458-4CD4-965E-2D41C6FCA47D}" type="presOf" srcId="{ABA5332F-4A4E-438A-A70F-C6F0E6F88626}" destId="{DA41DCFF-4D15-4FCF-BCA3-46BECF7BB4C0}" srcOrd="0" destOrd="0" presId="urn:microsoft.com/office/officeart/2005/8/layout/cycle6"/>
    <dgm:cxn modelId="{DF1B5EEA-87B1-4FA4-BFBF-EAF7C7034591}" type="presOf" srcId="{6FFE7908-ADBA-468A-8A44-43C8B7051ACA}" destId="{F1113202-9327-4A1E-AEED-FF42DE9EEA7C}" srcOrd="0" destOrd="0" presId="urn:microsoft.com/office/officeart/2005/8/layout/cycle6"/>
    <dgm:cxn modelId="{43E241CF-E389-4C91-BBC0-9C6FDD51FB4D}" srcId="{65092E5E-6143-4F63-841B-24A8474800CA}" destId="{6FFE7908-ADBA-468A-8A44-43C8B7051ACA}" srcOrd="3" destOrd="0" parTransId="{D00CDE5F-8D0B-4316-AD03-9CA8D82ABB24}" sibTransId="{C4681429-5A9A-4439-97AC-F9FA4856244B}"/>
    <dgm:cxn modelId="{7791E600-0A31-4F94-B7F6-3FD9F25F6363}" srcId="{65092E5E-6143-4F63-841B-24A8474800CA}" destId="{DB8CE290-0ED8-4468-AFB7-F89DB66D2297}" srcOrd="7" destOrd="0" parTransId="{4EB60872-BFAB-420D-984C-5D1411DF085A}" sibTransId="{754623F4-9D1A-4BD8-955E-84EAE2CA5DF5}"/>
    <dgm:cxn modelId="{F0277BF7-8F11-41AB-8432-49DCDBA86AF0}" srcId="{65092E5E-6143-4F63-841B-24A8474800CA}" destId="{ABA5332F-4A4E-438A-A70F-C6F0E6F88626}" srcOrd="8" destOrd="0" parTransId="{D2750E94-A5F8-4FC7-BD40-EDD0C134593A}" sibTransId="{E8AA65B1-1D46-417E-991B-C39F4A19D026}"/>
    <dgm:cxn modelId="{0A175FD5-B8FC-4DC4-B1B1-429AC34A630C}" type="presOf" srcId="{5829487C-E2CB-4390-9457-92824BC7A664}" destId="{124638C9-2AAD-4964-BAF8-301E74DAB204}" srcOrd="0" destOrd="0" presId="urn:microsoft.com/office/officeart/2005/8/layout/cycle6"/>
    <dgm:cxn modelId="{B2AD7098-83C3-4100-BB3E-D16A646E00B3}" type="presOf" srcId="{754623F4-9D1A-4BD8-955E-84EAE2CA5DF5}" destId="{0048485F-0370-41C2-9A66-69011F60853E}" srcOrd="0" destOrd="0" presId="urn:microsoft.com/office/officeart/2005/8/layout/cycle6"/>
    <dgm:cxn modelId="{D530DA78-460C-473D-B062-804A07D08BBD}" type="presOf" srcId="{E8AA65B1-1D46-417E-991B-C39F4A19D026}" destId="{E1C9DDF0-A05C-43BF-8BBA-13DEE286ECBC}" srcOrd="0" destOrd="0" presId="urn:microsoft.com/office/officeart/2005/8/layout/cycle6"/>
    <dgm:cxn modelId="{436E6BFE-5561-4284-B2A7-C23912E24369}" type="presOf" srcId="{2F7AF9DC-1D8C-44D1-859B-A9EFB44E4676}" destId="{0269CCD1-A886-42EB-978B-5095EB1E597B}" srcOrd="0" destOrd="0" presId="urn:microsoft.com/office/officeart/2005/8/layout/cycle6"/>
    <dgm:cxn modelId="{9E4B56B2-2E77-4BE3-A4B6-7C77CC4B235B}" type="presOf" srcId="{8BE56977-6192-4774-9BFA-5AC4E714A894}" destId="{6CD9EDAA-4BB7-48D6-8CC1-3FB6E8B561B8}" srcOrd="0" destOrd="0" presId="urn:microsoft.com/office/officeart/2005/8/layout/cycle6"/>
    <dgm:cxn modelId="{C6B59749-4AEC-49F3-BD93-0FA87BD01FDD}" type="presOf" srcId="{FCC08D28-2565-4FDF-807B-E8AF66D06877}" destId="{802BA2A3-45CE-452D-A7AC-3E64AE7C09F0}" srcOrd="0" destOrd="0" presId="urn:microsoft.com/office/officeart/2005/8/layout/cycle6"/>
    <dgm:cxn modelId="{01671663-A6F4-4503-94CF-8A016F8FE63B}" type="presOf" srcId="{D0DFD824-80AF-478C-93ED-3A15D71314FD}" destId="{3110736B-9B09-413B-99D7-198EED50A726}" srcOrd="0" destOrd="0" presId="urn:microsoft.com/office/officeart/2005/8/layout/cycle6"/>
    <dgm:cxn modelId="{E8157ABB-5FC7-4A7F-8131-BDC75DF6B429}" type="presOf" srcId="{9AF3A76C-A85C-40C7-912F-A3BD67893B7F}" destId="{D7FD16BE-E069-40D0-86DD-853A85597472}" srcOrd="0" destOrd="0" presId="urn:microsoft.com/office/officeart/2005/8/layout/cycle6"/>
    <dgm:cxn modelId="{E29B2E8B-2BD2-4929-BC97-C23F3993478A}" srcId="{65092E5E-6143-4F63-841B-24A8474800CA}" destId="{8BE56977-6192-4774-9BFA-5AC4E714A894}" srcOrd="6" destOrd="0" parTransId="{0283322A-B959-41F3-9FFD-9AF33FDBC4E7}" sibTransId="{2F7AF9DC-1D8C-44D1-859B-A9EFB44E4676}"/>
    <dgm:cxn modelId="{CDBCEC3F-3E21-4DC6-A120-14EB0201C3C5}" type="presParOf" srcId="{666A8732-84A4-4EB4-8755-151FA4BA954B}" destId="{00DCAB48-BCDD-40B0-9EF4-954792D89BA3}" srcOrd="0" destOrd="0" presId="urn:microsoft.com/office/officeart/2005/8/layout/cycle6"/>
    <dgm:cxn modelId="{90B64007-86B5-4834-BE0E-A4392E282330}" type="presParOf" srcId="{666A8732-84A4-4EB4-8755-151FA4BA954B}" destId="{2BD766B5-09DA-4610-A77C-B01331F38F52}" srcOrd="1" destOrd="0" presId="urn:microsoft.com/office/officeart/2005/8/layout/cycle6"/>
    <dgm:cxn modelId="{9D36AF1E-1E92-40D7-BEF3-D9D5F9D8D687}" type="presParOf" srcId="{666A8732-84A4-4EB4-8755-151FA4BA954B}" destId="{D7FD16BE-E069-40D0-86DD-853A85597472}" srcOrd="2" destOrd="0" presId="urn:microsoft.com/office/officeart/2005/8/layout/cycle6"/>
    <dgm:cxn modelId="{4E341FD8-D3A1-419E-919A-124430816A23}" type="presParOf" srcId="{666A8732-84A4-4EB4-8755-151FA4BA954B}" destId="{E9DA8E3B-3A99-475A-BDDD-8473C16B95CB}" srcOrd="3" destOrd="0" presId="urn:microsoft.com/office/officeart/2005/8/layout/cycle6"/>
    <dgm:cxn modelId="{72C27801-3F8B-4B7A-B865-F88BC99D512B}" type="presParOf" srcId="{666A8732-84A4-4EB4-8755-151FA4BA954B}" destId="{1D6BC00C-3DB5-4E6E-94E5-6FBEC69D368D}" srcOrd="4" destOrd="0" presId="urn:microsoft.com/office/officeart/2005/8/layout/cycle6"/>
    <dgm:cxn modelId="{0F03FBFC-5C69-4B84-A247-FFC484A95A02}" type="presParOf" srcId="{666A8732-84A4-4EB4-8755-151FA4BA954B}" destId="{898D6B2A-8B2F-4C1E-83F2-4975167D2927}" srcOrd="5" destOrd="0" presId="urn:microsoft.com/office/officeart/2005/8/layout/cycle6"/>
    <dgm:cxn modelId="{5A120EBB-5591-4A7F-B405-5E97EE249D1A}" type="presParOf" srcId="{666A8732-84A4-4EB4-8755-151FA4BA954B}" destId="{DC3F5758-A007-4B06-AAD3-BF6AF60839D4}" srcOrd="6" destOrd="0" presId="urn:microsoft.com/office/officeart/2005/8/layout/cycle6"/>
    <dgm:cxn modelId="{CDB06748-BD55-4E5F-BE91-9A3C1AE02DC6}" type="presParOf" srcId="{666A8732-84A4-4EB4-8755-151FA4BA954B}" destId="{D2434AD9-9A66-4FA9-A7D8-5F791DFD8B54}" srcOrd="7" destOrd="0" presId="urn:microsoft.com/office/officeart/2005/8/layout/cycle6"/>
    <dgm:cxn modelId="{B9DBBF92-5CCA-44F5-80CE-B3AC0B60386E}" type="presParOf" srcId="{666A8732-84A4-4EB4-8755-151FA4BA954B}" destId="{3110736B-9B09-413B-99D7-198EED50A726}" srcOrd="8" destOrd="0" presId="urn:microsoft.com/office/officeart/2005/8/layout/cycle6"/>
    <dgm:cxn modelId="{00D930E6-4741-40D9-9617-0B4C189FA733}" type="presParOf" srcId="{666A8732-84A4-4EB4-8755-151FA4BA954B}" destId="{F1113202-9327-4A1E-AEED-FF42DE9EEA7C}" srcOrd="9" destOrd="0" presId="urn:microsoft.com/office/officeart/2005/8/layout/cycle6"/>
    <dgm:cxn modelId="{BD77AC6A-083B-4568-BFD5-0AFF7C61262E}" type="presParOf" srcId="{666A8732-84A4-4EB4-8755-151FA4BA954B}" destId="{4F1A172B-5C26-4D6F-B972-83629CBC9F2A}" srcOrd="10" destOrd="0" presId="urn:microsoft.com/office/officeart/2005/8/layout/cycle6"/>
    <dgm:cxn modelId="{5AB39663-44BB-4EBD-9F23-8B6B9D223C08}" type="presParOf" srcId="{666A8732-84A4-4EB4-8755-151FA4BA954B}" destId="{72F37800-CE74-403E-AA1A-620C94284FB1}" srcOrd="11" destOrd="0" presId="urn:microsoft.com/office/officeart/2005/8/layout/cycle6"/>
    <dgm:cxn modelId="{E2400B82-5EAA-46D7-B4C5-220BA01F4513}" type="presParOf" srcId="{666A8732-84A4-4EB4-8755-151FA4BA954B}" destId="{802BA2A3-45CE-452D-A7AC-3E64AE7C09F0}" srcOrd="12" destOrd="0" presId="urn:microsoft.com/office/officeart/2005/8/layout/cycle6"/>
    <dgm:cxn modelId="{B055CF5F-C5B4-4220-9925-13D0C33D3B9D}" type="presParOf" srcId="{666A8732-84A4-4EB4-8755-151FA4BA954B}" destId="{7C34832D-811C-4F47-B7FE-A83AEADBD111}" srcOrd="13" destOrd="0" presId="urn:microsoft.com/office/officeart/2005/8/layout/cycle6"/>
    <dgm:cxn modelId="{4750E274-EB88-4582-8D41-B03C34DF8675}" type="presParOf" srcId="{666A8732-84A4-4EB4-8755-151FA4BA954B}" destId="{8FFBEA9A-A8CC-4A65-A383-57D2117D0DF6}" srcOrd="14" destOrd="0" presId="urn:microsoft.com/office/officeart/2005/8/layout/cycle6"/>
    <dgm:cxn modelId="{5E3C5871-C3F2-4140-98D3-F78496655D58}" type="presParOf" srcId="{666A8732-84A4-4EB4-8755-151FA4BA954B}" destId="{124638C9-2AAD-4964-BAF8-301E74DAB204}" srcOrd="15" destOrd="0" presId="urn:microsoft.com/office/officeart/2005/8/layout/cycle6"/>
    <dgm:cxn modelId="{59716B19-ED96-4FEF-A29C-E234E8F66378}" type="presParOf" srcId="{666A8732-84A4-4EB4-8755-151FA4BA954B}" destId="{8A755565-EFD4-4DEC-B9F7-261F9517C296}" srcOrd="16" destOrd="0" presId="urn:microsoft.com/office/officeart/2005/8/layout/cycle6"/>
    <dgm:cxn modelId="{C96B99EC-82C3-4FB1-9118-7A5EF523C402}" type="presParOf" srcId="{666A8732-84A4-4EB4-8755-151FA4BA954B}" destId="{5B1B9616-9019-4073-A116-76CDD44B24AC}" srcOrd="17" destOrd="0" presId="urn:microsoft.com/office/officeart/2005/8/layout/cycle6"/>
    <dgm:cxn modelId="{05DD1F07-49F3-4AD4-B8DD-C0406B7D3044}" type="presParOf" srcId="{666A8732-84A4-4EB4-8755-151FA4BA954B}" destId="{6CD9EDAA-4BB7-48D6-8CC1-3FB6E8B561B8}" srcOrd="18" destOrd="0" presId="urn:microsoft.com/office/officeart/2005/8/layout/cycle6"/>
    <dgm:cxn modelId="{6A79DCE6-9FD6-4396-ADA5-0AD792970851}" type="presParOf" srcId="{666A8732-84A4-4EB4-8755-151FA4BA954B}" destId="{7DB3785A-6E39-4D0D-9A3B-CDF58C0B86EC}" srcOrd="19" destOrd="0" presId="urn:microsoft.com/office/officeart/2005/8/layout/cycle6"/>
    <dgm:cxn modelId="{EC25F70E-48C2-457A-B0D4-89B2432DB6AF}" type="presParOf" srcId="{666A8732-84A4-4EB4-8755-151FA4BA954B}" destId="{0269CCD1-A886-42EB-978B-5095EB1E597B}" srcOrd="20" destOrd="0" presId="urn:microsoft.com/office/officeart/2005/8/layout/cycle6"/>
    <dgm:cxn modelId="{662A9FC2-6D0F-4117-875B-58FD0F0CAA1B}" type="presParOf" srcId="{666A8732-84A4-4EB4-8755-151FA4BA954B}" destId="{3011417A-D47E-45C8-B87E-A1B20B11A306}" srcOrd="21" destOrd="0" presId="urn:microsoft.com/office/officeart/2005/8/layout/cycle6"/>
    <dgm:cxn modelId="{47FA3485-4738-41DD-B409-486834F24C50}" type="presParOf" srcId="{666A8732-84A4-4EB4-8755-151FA4BA954B}" destId="{766EDBAA-7D68-4847-AD2B-990A0FC57917}" srcOrd="22" destOrd="0" presId="urn:microsoft.com/office/officeart/2005/8/layout/cycle6"/>
    <dgm:cxn modelId="{819F36CC-3F36-485E-AE32-A0A862F000E3}" type="presParOf" srcId="{666A8732-84A4-4EB4-8755-151FA4BA954B}" destId="{0048485F-0370-41C2-9A66-69011F60853E}" srcOrd="23" destOrd="0" presId="urn:microsoft.com/office/officeart/2005/8/layout/cycle6"/>
    <dgm:cxn modelId="{A120430B-5CA5-4CC9-B5D2-CC3CD7AA894D}" type="presParOf" srcId="{666A8732-84A4-4EB4-8755-151FA4BA954B}" destId="{DA41DCFF-4D15-4FCF-BCA3-46BECF7BB4C0}" srcOrd="24" destOrd="0" presId="urn:microsoft.com/office/officeart/2005/8/layout/cycle6"/>
    <dgm:cxn modelId="{714235DD-4713-4A31-BBB5-DAA660C9D075}" type="presParOf" srcId="{666A8732-84A4-4EB4-8755-151FA4BA954B}" destId="{F52AD668-F206-489F-8AEC-0188570349AF}" srcOrd="25" destOrd="0" presId="urn:microsoft.com/office/officeart/2005/8/layout/cycle6"/>
    <dgm:cxn modelId="{501EE652-936F-42C2-904F-8ED10C92BB8A}" type="presParOf" srcId="{666A8732-84A4-4EB4-8755-151FA4BA954B}" destId="{E1C9DDF0-A05C-43BF-8BBA-13DEE286ECBC}" srcOrd="26"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4CD3B83-CADD-4B02-BA0A-AE54717CA5EF}" type="doc">
      <dgm:prSet loTypeId="urn:microsoft.com/office/officeart/2005/8/layout/radial5" loCatId="relationship" qsTypeId="urn:microsoft.com/office/officeart/2005/8/quickstyle/simple1" qsCatId="simple" csTypeId="urn:microsoft.com/office/officeart/2005/8/colors/accent3_3" csCatId="accent3" phldr="1"/>
      <dgm:spPr/>
      <dgm:t>
        <a:bodyPr/>
        <a:lstStyle/>
        <a:p>
          <a:endParaRPr lang="zh-CN" altLang="en-US"/>
        </a:p>
      </dgm:t>
    </dgm:pt>
    <dgm:pt modelId="{46EC6F87-64DC-468F-AFC4-7D59E74474BD}">
      <dgm:prSet phldrT="[文本]" custT="1"/>
      <dgm:spPr>
        <a:solidFill>
          <a:srgbClr val="CE3184"/>
        </a:solidFill>
      </dgm:spPr>
      <dgm:t>
        <a:bodyPr/>
        <a:lstStyle/>
        <a:p>
          <a:r>
            <a:rPr lang="zh-CN" altLang="en-US" sz="1200" b="1" dirty="0" smtClean="0"/>
            <a:t>学分制</a:t>
          </a:r>
          <a:endParaRPr lang="en-US" altLang="zh-CN" sz="1200" b="1" dirty="0" smtClean="0"/>
        </a:p>
        <a:p>
          <a:r>
            <a:rPr lang="zh-CN" altLang="en-US" sz="1200" b="1" dirty="0" smtClean="0"/>
            <a:t>改革</a:t>
          </a:r>
          <a:endParaRPr lang="zh-CN" altLang="en-US" sz="1200" b="1" dirty="0"/>
        </a:p>
      </dgm:t>
    </dgm:pt>
    <dgm:pt modelId="{EF626D50-65D4-4E78-84CA-BCB5964FD5B9}" type="parTrans" cxnId="{D5F9FD66-8F01-4304-A582-B833FA8136C7}">
      <dgm:prSet/>
      <dgm:spPr/>
      <dgm:t>
        <a:bodyPr/>
        <a:lstStyle/>
        <a:p>
          <a:endParaRPr lang="zh-CN" altLang="en-US"/>
        </a:p>
      </dgm:t>
    </dgm:pt>
    <dgm:pt modelId="{9A85ACD4-DD06-4A49-86F2-82CD43DD5548}" type="sibTrans" cxnId="{D5F9FD66-8F01-4304-A582-B833FA8136C7}">
      <dgm:prSet/>
      <dgm:spPr/>
      <dgm:t>
        <a:bodyPr/>
        <a:lstStyle/>
        <a:p>
          <a:endParaRPr lang="zh-CN" altLang="en-US"/>
        </a:p>
      </dgm:t>
    </dgm:pt>
    <dgm:pt modelId="{C9C0A005-A684-4CE9-B692-4116DE74D64D}">
      <dgm:prSet phldrT="[文本]" custT="1"/>
      <dgm:spPr/>
      <dgm:t>
        <a:bodyPr/>
        <a:lstStyle/>
        <a:p>
          <a:r>
            <a:rPr lang="zh-CN" sz="1200" b="1" dirty="0" smtClean="0"/>
            <a:t>教学</a:t>
          </a:r>
          <a:endParaRPr lang="en-US" altLang="zh-CN" sz="1200" b="1" dirty="0" smtClean="0"/>
        </a:p>
        <a:p>
          <a:r>
            <a:rPr lang="zh-CN" sz="1200" b="1" dirty="0" smtClean="0"/>
            <a:t>管理</a:t>
          </a:r>
          <a:endParaRPr lang="zh-CN" altLang="en-US" sz="1200" b="1" dirty="0"/>
        </a:p>
      </dgm:t>
    </dgm:pt>
    <dgm:pt modelId="{327AA8C6-DFCF-45D2-8B68-96422A718C91}" type="parTrans" cxnId="{5F2501CF-D854-4C50-9D34-C61898799CA6}">
      <dgm:prSet/>
      <dgm:spPr/>
      <dgm:t>
        <a:bodyPr/>
        <a:lstStyle/>
        <a:p>
          <a:endParaRPr lang="zh-CN" altLang="en-US"/>
        </a:p>
      </dgm:t>
    </dgm:pt>
    <dgm:pt modelId="{ED53E856-FEDA-4748-A3BD-F0DFD27B0BF9}" type="sibTrans" cxnId="{5F2501CF-D854-4C50-9D34-C61898799CA6}">
      <dgm:prSet/>
      <dgm:spPr/>
      <dgm:t>
        <a:bodyPr/>
        <a:lstStyle/>
        <a:p>
          <a:endParaRPr lang="zh-CN" altLang="en-US"/>
        </a:p>
      </dgm:t>
    </dgm:pt>
    <dgm:pt modelId="{28A60E05-D634-444B-9CAF-521A1C957779}">
      <dgm:prSet phldrT="[文本]" custT="1"/>
      <dgm:spPr/>
      <dgm:t>
        <a:bodyPr/>
        <a:lstStyle/>
        <a:p>
          <a:r>
            <a:rPr lang="zh-CN" sz="1200" b="1" dirty="0" smtClean="0"/>
            <a:t>收费</a:t>
          </a:r>
          <a:endParaRPr lang="en-US" altLang="zh-CN" sz="1200" b="1" dirty="0" smtClean="0"/>
        </a:p>
        <a:p>
          <a:r>
            <a:rPr lang="zh-CN" sz="1200" b="1" dirty="0" smtClean="0"/>
            <a:t>管理</a:t>
          </a:r>
          <a:endParaRPr lang="zh-CN" altLang="en-US" sz="1200" b="1" dirty="0"/>
        </a:p>
      </dgm:t>
    </dgm:pt>
    <dgm:pt modelId="{A24436B5-8DF0-42D9-BC33-191083AD27A8}" type="parTrans" cxnId="{91C83F27-5FC1-4F7A-A565-5B6EFFE7E828}">
      <dgm:prSet/>
      <dgm:spPr/>
      <dgm:t>
        <a:bodyPr/>
        <a:lstStyle/>
        <a:p>
          <a:endParaRPr lang="zh-CN" altLang="en-US"/>
        </a:p>
      </dgm:t>
    </dgm:pt>
    <dgm:pt modelId="{3E038574-5471-46B6-812E-AA4D21EF0A91}" type="sibTrans" cxnId="{91C83F27-5FC1-4F7A-A565-5B6EFFE7E828}">
      <dgm:prSet/>
      <dgm:spPr/>
      <dgm:t>
        <a:bodyPr/>
        <a:lstStyle/>
        <a:p>
          <a:endParaRPr lang="zh-CN" altLang="en-US"/>
        </a:p>
      </dgm:t>
    </dgm:pt>
    <dgm:pt modelId="{1B1AD91D-F743-4F65-8FFC-4D2275D1A152}">
      <dgm:prSet phldrT="[文本]" custT="1"/>
      <dgm:spPr/>
      <dgm:t>
        <a:bodyPr/>
        <a:lstStyle/>
        <a:p>
          <a:r>
            <a:rPr lang="zh-CN" sz="1200" b="1" dirty="0" smtClean="0"/>
            <a:t>教师</a:t>
          </a:r>
          <a:endParaRPr lang="en-US" altLang="zh-CN" sz="1200" b="1" dirty="0" smtClean="0"/>
        </a:p>
        <a:p>
          <a:r>
            <a:rPr lang="zh-CN" sz="1200" b="1" dirty="0" smtClean="0"/>
            <a:t>管理</a:t>
          </a:r>
          <a:endParaRPr lang="zh-CN" altLang="en-US" sz="1200" b="1" dirty="0"/>
        </a:p>
      </dgm:t>
    </dgm:pt>
    <dgm:pt modelId="{4EB2E3EB-056D-48E5-BE9E-796A6B3F83F0}" type="parTrans" cxnId="{EBA384C1-4292-4055-A154-DCB734DB9CF6}">
      <dgm:prSet/>
      <dgm:spPr/>
      <dgm:t>
        <a:bodyPr/>
        <a:lstStyle/>
        <a:p>
          <a:endParaRPr lang="zh-CN" altLang="en-US"/>
        </a:p>
      </dgm:t>
    </dgm:pt>
    <dgm:pt modelId="{AB9F9B61-703F-4CE5-951E-144CF3B38EFB}" type="sibTrans" cxnId="{EBA384C1-4292-4055-A154-DCB734DB9CF6}">
      <dgm:prSet/>
      <dgm:spPr/>
      <dgm:t>
        <a:bodyPr/>
        <a:lstStyle/>
        <a:p>
          <a:endParaRPr lang="zh-CN" altLang="en-US"/>
        </a:p>
      </dgm:t>
    </dgm:pt>
    <dgm:pt modelId="{4339BCA3-E2C5-4E1B-97CF-D9D4F084F669}">
      <dgm:prSet phldrT="[文本]" custT="1"/>
      <dgm:spPr/>
      <dgm:t>
        <a:bodyPr/>
        <a:lstStyle/>
        <a:p>
          <a:r>
            <a:rPr lang="zh-CN" sz="1200" b="1" dirty="0" smtClean="0"/>
            <a:t>学生</a:t>
          </a:r>
          <a:endParaRPr lang="en-US" altLang="zh-CN" sz="1200" b="1" dirty="0" smtClean="0"/>
        </a:p>
        <a:p>
          <a:r>
            <a:rPr lang="zh-CN" sz="1200" b="1" dirty="0" smtClean="0"/>
            <a:t>管理</a:t>
          </a:r>
          <a:endParaRPr lang="zh-CN" altLang="en-US" sz="1200" b="1" dirty="0"/>
        </a:p>
      </dgm:t>
    </dgm:pt>
    <dgm:pt modelId="{D2E02A5B-D82F-44C5-A0CA-7570717D305D}" type="parTrans" cxnId="{1CA43AAC-9EB0-4611-993C-838F8D9216C8}">
      <dgm:prSet/>
      <dgm:spPr/>
      <dgm:t>
        <a:bodyPr/>
        <a:lstStyle/>
        <a:p>
          <a:endParaRPr lang="zh-CN" altLang="en-US"/>
        </a:p>
      </dgm:t>
    </dgm:pt>
    <dgm:pt modelId="{8AA430A4-936E-4A82-8E5D-82337CFFB041}" type="sibTrans" cxnId="{1CA43AAC-9EB0-4611-993C-838F8D9216C8}">
      <dgm:prSet/>
      <dgm:spPr/>
      <dgm:t>
        <a:bodyPr/>
        <a:lstStyle/>
        <a:p>
          <a:endParaRPr lang="zh-CN" altLang="en-US"/>
        </a:p>
      </dgm:t>
    </dgm:pt>
    <dgm:pt modelId="{C2677FAC-0F9A-4C6B-8AFD-3224BE8E7F64}">
      <dgm:prSet phldrT="[文本]" custT="1"/>
      <dgm:spPr/>
      <dgm:t>
        <a:bodyPr/>
        <a:lstStyle/>
        <a:p>
          <a:r>
            <a:rPr lang="zh-CN" sz="1200" b="1" dirty="0" smtClean="0"/>
            <a:t>学籍</a:t>
          </a:r>
          <a:endParaRPr lang="en-US" altLang="zh-CN" sz="1200" b="1" dirty="0" smtClean="0"/>
        </a:p>
        <a:p>
          <a:r>
            <a:rPr lang="zh-CN" sz="1200" b="1" dirty="0" smtClean="0"/>
            <a:t>管理</a:t>
          </a:r>
          <a:endParaRPr lang="zh-CN" altLang="en-US" sz="1200" b="1" dirty="0"/>
        </a:p>
      </dgm:t>
    </dgm:pt>
    <dgm:pt modelId="{A7BB00D1-7C88-4B1E-8BF0-F295494EE1C0}" type="parTrans" cxnId="{F0491ADC-7746-4EA7-916F-14F97808CF6E}">
      <dgm:prSet/>
      <dgm:spPr/>
      <dgm:t>
        <a:bodyPr/>
        <a:lstStyle/>
        <a:p>
          <a:endParaRPr lang="zh-CN" altLang="en-US"/>
        </a:p>
      </dgm:t>
    </dgm:pt>
    <dgm:pt modelId="{AD657ACB-A00A-4808-9896-1E6CB4CEFB5C}" type="sibTrans" cxnId="{F0491ADC-7746-4EA7-916F-14F97808CF6E}">
      <dgm:prSet/>
      <dgm:spPr/>
      <dgm:t>
        <a:bodyPr/>
        <a:lstStyle/>
        <a:p>
          <a:endParaRPr lang="zh-CN" altLang="en-US"/>
        </a:p>
      </dgm:t>
    </dgm:pt>
    <dgm:pt modelId="{CC571EC5-4B0D-45D7-9891-B3F9EA46E7BF}">
      <dgm:prSet phldrT="[文本]" custT="1"/>
      <dgm:spPr/>
      <dgm:t>
        <a:bodyPr/>
        <a:lstStyle/>
        <a:p>
          <a:r>
            <a:rPr lang="zh-CN" sz="1200" b="1" dirty="0" smtClean="0"/>
            <a:t>选课</a:t>
          </a:r>
          <a:endParaRPr lang="en-US" altLang="zh-CN" sz="1200" b="1" dirty="0" smtClean="0"/>
        </a:p>
        <a:p>
          <a:r>
            <a:rPr lang="zh-CN" sz="1200" b="1" dirty="0" smtClean="0"/>
            <a:t>管理</a:t>
          </a:r>
          <a:endParaRPr lang="zh-CN" altLang="en-US" sz="1200" b="1" dirty="0"/>
        </a:p>
      </dgm:t>
    </dgm:pt>
    <dgm:pt modelId="{94B79094-2B38-4D9A-93E2-862786EFC1B8}" type="parTrans" cxnId="{2EA1D406-8593-4810-A24D-AC599D86784F}">
      <dgm:prSet/>
      <dgm:spPr/>
      <dgm:t>
        <a:bodyPr/>
        <a:lstStyle/>
        <a:p>
          <a:endParaRPr lang="zh-CN" altLang="en-US"/>
        </a:p>
      </dgm:t>
    </dgm:pt>
    <dgm:pt modelId="{9F5F1CF4-FB3F-472E-AF38-217DAFF40E68}" type="sibTrans" cxnId="{2EA1D406-8593-4810-A24D-AC599D86784F}">
      <dgm:prSet/>
      <dgm:spPr/>
      <dgm:t>
        <a:bodyPr/>
        <a:lstStyle/>
        <a:p>
          <a:endParaRPr lang="zh-CN" altLang="en-US"/>
        </a:p>
      </dgm:t>
    </dgm:pt>
    <dgm:pt modelId="{B5BB7396-A687-4ED9-A1B3-8C1FFF71CC81}">
      <dgm:prSet phldrT="[文本]" custT="1"/>
      <dgm:spPr/>
      <dgm:t>
        <a:bodyPr/>
        <a:lstStyle/>
        <a:p>
          <a:r>
            <a:rPr lang="zh-CN" altLang="en-US" sz="1200" b="1" dirty="0" smtClean="0"/>
            <a:t>实验室管理</a:t>
          </a:r>
          <a:endParaRPr lang="zh-CN" altLang="en-US" sz="1200" b="1" dirty="0"/>
        </a:p>
      </dgm:t>
    </dgm:pt>
    <dgm:pt modelId="{32031A83-C624-4CA6-BC29-FB380F29044E}" type="parTrans" cxnId="{0D93C080-9408-40B7-B447-4FB802395BFF}">
      <dgm:prSet/>
      <dgm:spPr/>
      <dgm:t>
        <a:bodyPr/>
        <a:lstStyle/>
        <a:p>
          <a:endParaRPr lang="zh-CN" altLang="en-US"/>
        </a:p>
      </dgm:t>
    </dgm:pt>
    <dgm:pt modelId="{8F77F6E3-71AD-4994-8DAA-549DC4909EBC}" type="sibTrans" cxnId="{0D93C080-9408-40B7-B447-4FB802395BFF}">
      <dgm:prSet/>
      <dgm:spPr/>
      <dgm:t>
        <a:bodyPr/>
        <a:lstStyle/>
        <a:p>
          <a:endParaRPr lang="zh-CN" altLang="en-US"/>
        </a:p>
      </dgm:t>
    </dgm:pt>
    <dgm:pt modelId="{55A5C921-F157-432A-8FDD-E2526FF3AF45}">
      <dgm:prSet phldrT="[文本]" custT="1"/>
      <dgm:spPr/>
      <dgm:t>
        <a:bodyPr/>
        <a:lstStyle/>
        <a:p>
          <a:r>
            <a:rPr lang="zh-CN" sz="1200" b="1" dirty="0" smtClean="0"/>
            <a:t>成绩</a:t>
          </a:r>
          <a:endParaRPr lang="en-US" altLang="zh-CN" sz="1200" b="1" dirty="0" smtClean="0"/>
        </a:p>
        <a:p>
          <a:r>
            <a:rPr lang="zh-CN" sz="1200" b="1" dirty="0" smtClean="0"/>
            <a:t>管理</a:t>
          </a:r>
          <a:endParaRPr lang="zh-CN" altLang="en-US" sz="1200" b="1" dirty="0"/>
        </a:p>
      </dgm:t>
    </dgm:pt>
    <dgm:pt modelId="{D4AEC9C1-4073-4AD9-A146-27292D4F3EA3}" type="parTrans" cxnId="{11DEED09-3A7D-46DE-A49D-F458C3558BBE}">
      <dgm:prSet/>
      <dgm:spPr/>
      <dgm:t>
        <a:bodyPr/>
        <a:lstStyle/>
        <a:p>
          <a:endParaRPr lang="zh-CN" altLang="en-US"/>
        </a:p>
      </dgm:t>
    </dgm:pt>
    <dgm:pt modelId="{87804C85-2498-4E88-859B-02D82E529E86}" type="sibTrans" cxnId="{11DEED09-3A7D-46DE-A49D-F458C3558BBE}">
      <dgm:prSet/>
      <dgm:spPr/>
      <dgm:t>
        <a:bodyPr/>
        <a:lstStyle/>
        <a:p>
          <a:endParaRPr lang="zh-CN" altLang="en-US"/>
        </a:p>
      </dgm:t>
    </dgm:pt>
    <dgm:pt modelId="{5580930F-EA85-4F90-B5A6-042ED1E78262}">
      <dgm:prSet phldrT="[文本]" custT="1"/>
      <dgm:spPr/>
      <dgm:t>
        <a:bodyPr/>
        <a:lstStyle/>
        <a:p>
          <a:r>
            <a:rPr lang="zh-CN" altLang="en-US" sz="1200" b="1" dirty="0" smtClean="0"/>
            <a:t>教学质量管理</a:t>
          </a:r>
          <a:endParaRPr lang="zh-CN" altLang="en-US" sz="1200" b="1" dirty="0"/>
        </a:p>
      </dgm:t>
    </dgm:pt>
    <dgm:pt modelId="{7EBD4F56-9811-48BF-A2C2-01B832555832}" type="parTrans" cxnId="{264F5130-A905-4826-82CF-1395495E4795}">
      <dgm:prSet/>
      <dgm:spPr/>
      <dgm:t>
        <a:bodyPr/>
        <a:lstStyle/>
        <a:p>
          <a:endParaRPr lang="zh-CN" altLang="en-US"/>
        </a:p>
      </dgm:t>
    </dgm:pt>
    <dgm:pt modelId="{46A60072-89EA-4607-B193-B98A2CBA3670}" type="sibTrans" cxnId="{264F5130-A905-4826-82CF-1395495E4795}">
      <dgm:prSet/>
      <dgm:spPr/>
      <dgm:t>
        <a:bodyPr/>
        <a:lstStyle/>
        <a:p>
          <a:endParaRPr lang="zh-CN" altLang="en-US"/>
        </a:p>
      </dgm:t>
    </dgm:pt>
    <dgm:pt modelId="{A8E04484-199C-480B-ADFF-C7D74ABF71E6}" type="pres">
      <dgm:prSet presAssocID="{E4CD3B83-CADD-4B02-BA0A-AE54717CA5EF}" presName="Name0" presStyleCnt="0">
        <dgm:presLayoutVars>
          <dgm:chMax val="1"/>
          <dgm:dir/>
          <dgm:animLvl val="ctr"/>
          <dgm:resizeHandles val="exact"/>
        </dgm:presLayoutVars>
      </dgm:prSet>
      <dgm:spPr/>
      <dgm:t>
        <a:bodyPr/>
        <a:lstStyle/>
        <a:p>
          <a:endParaRPr lang="zh-CN" altLang="en-US"/>
        </a:p>
      </dgm:t>
    </dgm:pt>
    <dgm:pt modelId="{45266D6A-F932-4AFF-938C-5377347F5588}" type="pres">
      <dgm:prSet presAssocID="{46EC6F87-64DC-468F-AFC4-7D59E74474BD}" presName="centerShape" presStyleLbl="node0" presStyleIdx="0" presStyleCnt="1"/>
      <dgm:spPr/>
      <dgm:t>
        <a:bodyPr/>
        <a:lstStyle/>
        <a:p>
          <a:endParaRPr lang="zh-CN" altLang="en-US"/>
        </a:p>
      </dgm:t>
    </dgm:pt>
    <dgm:pt modelId="{92750B03-71D4-4B30-9489-672390058A52}" type="pres">
      <dgm:prSet presAssocID="{327AA8C6-DFCF-45D2-8B68-96422A718C91}" presName="parTrans" presStyleLbl="sibTrans2D1" presStyleIdx="0" presStyleCnt="9"/>
      <dgm:spPr/>
      <dgm:t>
        <a:bodyPr/>
        <a:lstStyle/>
        <a:p>
          <a:endParaRPr lang="zh-CN" altLang="en-US"/>
        </a:p>
      </dgm:t>
    </dgm:pt>
    <dgm:pt modelId="{36F82D31-89AC-4F71-ADA0-0AAA841D297E}" type="pres">
      <dgm:prSet presAssocID="{327AA8C6-DFCF-45D2-8B68-96422A718C91}" presName="connectorText" presStyleLbl="sibTrans2D1" presStyleIdx="0" presStyleCnt="9"/>
      <dgm:spPr/>
      <dgm:t>
        <a:bodyPr/>
        <a:lstStyle/>
        <a:p>
          <a:endParaRPr lang="zh-CN" altLang="en-US"/>
        </a:p>
      </dgm:t>
    </dgm:pt>
    <dgm:pt modelId="{35D1E380-206F-483A-B55A-C27ECD63658D}" type="pres">
      <dgm:prSet presAssocID="{C9C0A005-A684-4CE9-B692-4116DE74D64D}" presName="node" presStyleLbl="node1" presStyleIdx="0" presStyleCnt="9">
        <dgm:presLayoutVars>
          <dgm:bulletEnabled val="1"/>
        </dgm:presLayoutVars>
      </dgm:prSet>
      <dgm:spPr/>
      <dgm:t>
        <a:bodyPr/>
        <a:lstStyle/>
        <a:p>
          <a:endParaRPr lang="zh-CN" altLang="en-US"/>
        </a:p>
      </dgm:t>
    </dgm:pt>
    <dgm:pt modelId="{CC1AD43C-74CB-468C-917E-57EA40599E9D}" type="pres">
      <dgm:prSet presAssocID="{A24436B5-8DF0-42D9-BC33-191083AD27A8}" presName="parTrans" presStyleLbl="sibTrans2D1" presStyleIdx="1" presStyleCnt="9"/>
      <dgm:spPr/>
      <dgm:t>
        <a:bodyPr/>
        <a:lstStyle/>
        <a:p>
          <a:endParaRPr lang="zh-CN" altLang="en-US"/>
        </a:p>
      </dgm:t>
    </dgm:pt>
    <dgm:pt modelId="{BABC0BFC-D587-479A-B581-124A56138BA5}" type="pres">
      <dgm:prSet presAssocID="{A24436B5-8DF0-42D9-BC33-191083AD27A8}" presName="connectorText" presStyleLbl="sibTrans2D1" presStyleIdx="1" presStyleCnt="9"/>
      <dgm:spPr/>
      <dgm:t>
        <a:bodyPr/>
        <a:lstStyle/>
        <a:p>
          <a:endParaRPr lang="zh-CN" altLang="en-US"/>
        </a:p>
      </dgm:t>
    </dgm:pt>
    <dgm:pt modelId="{85639227-8E56-4761-BB92-28395080EF13}" type="pres">
      <dgm:prSet presAssocID="{28A60E05-D634-444B-9CAF-521A1C957779}" presName="node" presStyleLbl="node1" presStyleIdx="1" presStyleCnt="9">
        <dgm:presLayoutVars>
          <dgm:bulletEnabled val="1"/>
        </dgm:presLayoutVars>
      </dgm:prSet>
      <dgm:spPr/>
      <dgm:t>
        <a:bodyPr/>
        <a:lstStyle/>
        <a:p>
          <a:endParaRPr lang="zh-CN" altLang="en-US"/>
        </a:p>
      </dgm:t>
    </dgm:pt>
    <dgm:pt modelId="{5924DBC4-8F76-4D90-ADDD-AFCC9B9130F1}" type="pres">
      <dgm:prSet presAssocID="{4EB2E3EB-056D-48E5-BE9E-796A6B3F83F0}" presName="parTrans" presStyleLbl="sibTrans2D1" presStyleIdx="2" presStyleCnt="9"/>
      <dgm:spPr/>
      <dgm:t>
        <a:bodyPr/>
        <a:lstStyle/>
        <a:p>
          <a:endParaRPr lang="zh-CN" altLang="en-US"/>
        </a:p>
      </dgm:t>
    </dgm:pt>
    <dgm:pt modelId="{1253F36A-C4C7-451A-92D5-BCA82A502595}" type="pres">
      <dgm:prSet presAssocID="{4EB2E3EB-056D-48E5-BE9E-796A6B3F83F0}" presName="connectorText" presStyleLbl="sibTrans2D1" presStyleIdx="2" presStyleCnt="9"/>
      <dgm:spPr/>
      <dgm:t>
        <a:bodyPr/>
        <a:lstStyle/>
        <a:p>
          <a:endParaRPr lang="zh-CN" altLang="en-US"/>
        </a:p>
      </dgm:t>
    </dgm:pt>
    <dgm:pt modelId="{42CF818E-FFF1-4DCC-A752-D36FD5609BA2}" type="pres">
      <dgm:prSet presAssocID="{1B1AD91D-F743-4F65-8FFC-4D2275D1A152}" presName="node" presStyleLbl="node1" presStyleIdx="2" presStyleCnt="9">
        <dgm:presLayoutVars>
          <dgm:bulletEnabled val="1"/>
        </dgm:presLayoutVars>
      </dgm:prSet>
      <dgm:spPr/>
      <dgm:t>
        <a:bodyPr/>
        <a:lstStyle/>
        <a:p>
          <a:endParaRPr lang="zh-CN" altLang="en-US"/>
        </a:p>
      </dgm:t>
    </dgm:pt>
    <dgm:pt modelId="{6C9D9CA3-F162-4E45-AD49-ACA4FD819756}" type="pres">
      <dgm:prSet presAssocID="{D2E02A5B-D82F-44C5-A0CA-7570717D305D}" presName="parTrans" presStyleLbl="sibTrans2D1" presStyleIdx="3" presStyleCnt="9"/>
      <dgm:spPr/>
      <dgm:t>
        <a:bodyPr/>
        <a:lstStyle/>
        <a:p>
          <a:endParaRPr lang="zh-CN" altLang="en-US"/>
        </a:p>
      </dgm:t>
    </dgm:pt>
    <dgm:pt modelId="{EA5B1F5B-2925-408A-B004-7121399F04C8}" type="pres">
      <dgm:prSet presAssocID="{D2E02A5B-D82F-44C5-A0CA-7570717D305D}" presName="connectorText" presStyleLbl="sibTrans2D1" presStyleIdx="3" presStyleCnt="9"/>
      <dgm:spPr/>
      <dgm:t>
        <a:bodyPr/>
        <a:lstStyle/>
        <a:p>
          <a:endParaRPr lang="zh-CN" altLang="en-US"/>
        </a:p>
      </dgm:t>
    </dgm:pt>
    <dgm:pt modelId="{766B14DB-2D92-447E-AFD7-A011944050CD}" type="pres">
      <dgm:prSet presAssocID="{4339BCA3-E2C5-4E1B-97CF-D9D4F084F669}" presName="node" presStyleLbl="node1" presStyleIdx="3" presStyleCnt="9">
        <dgm:presLayoutVars>
          <dgm:bulletEnabled val="1"/>
        </dgm:presLayoutVars>
      </dgm:prSet>
      <dgm:spPr/>
      <dgm:t>
        <a:bodyPr/>
        <a:lstStyle/>
        <a:p>
          <a:endParaRPr lang="zh-CN" altLang="en-US"/>
        </a:p>
      </dgm:t>
    </dgm:pt>
    <dgm:pt modelId="{7EC74F5C-00F9-404A-A715-805EF668F397}" type="pres">
      <dgm:prSet presAssocID="{A7BB00D1-7C88-4B1E-8BF0-F295494EE1C0}" presName="parTrans" presStyleLbl="sibTrans2D1" presStyleIdx="4" presStyleCnt="9"/>
      <dgm:spPr/>
      <dgm:t>
        <a:bodyPr/>
        <a:lstStyle/>
        <a:p>
          <a:endParaRPr lang="zh-CN" altLang="en-US"/>
        </a:p>
      </dgm:t>
    </dgm:pt>
    <dgm:pt modelId="{F29850F2-E9A9-45C7-B0DF-6D246ACE0FAB}" type="pres">
      <dgm:prSet presAssocID="{A7BB00D1-7C88-4B1E-8BF0-F295494EE1C0}" presName="connectorText" presStyleLbl="sibTrans2D1" presStyleIdx="4" presStyleCnt="9"/>
      <dgm:spPr/>
      <dgm:t>
        <a:bodyPr/>
        <a:lstStyle/>
        <a:p>
          <a:endParaRPr lang="zh-CN" altLang="en-US"/>
        </a:p>
      </dgm:t>
    </dgm:pt>
    <dgm:pt modelId="{72C818F4-8B45-4953-94BD-8D0EDC55BA27}" type="pres">
      <dgm:prSet presAssocID="{C2677FAC-0F9A-4C6B-8AFD-3224BE8E7F64}" presName="node" presStyleLbl="node1" presStyleIdx="4" presStyleCnt="9">
        <dgm:presLayoutVars>
          <dgm:bulletEnabled val="1"/>
        </dgm:presLayoutVars>
      </dgm:prSet>
      <dgm:spPr/>
      <dgm:t>
        <a:bodyPr/>
        <a:lstStyle/>
        <a:p>
          <a:endParaRPr lang="zh-CN" altLang="en-US"/>
        </a:p>
      </dgm:t>
    </dgm:pt>
    <dgm:pt modelId="{C87913BF-219E-4183-B514-B327B23DB9A6}" type="pres">
      <dgm:prSet presAssocID="{94B79094-2B38-4D9A-93E2-862786EFC1B8}" presName="parTrans" presStyleLbl="sibTrans2D1" presStyleIdx="5" presStyleCnt="9"/>
      <dgm:spPr/>
      <dgm:t>
        <a:bodyPr/>
        <a:lstStyle/>
        <a:p>
          <a:endParaRPr lang="zh-CN" altLang="en-US"/>
        </a:p>
      </dgm:t>
    </dgm:pt>
    <dgm:pt modelId="{2D4A228B-A0A2-4FC2-AF42-83FFCEC13167}" type="pres">
      <dgm:prSet presAssocID="{94B79094-2B38-4D9A-93E2-862786EFC1B8}" presName="connectorText" presStyleLbl="sibTrans2D1" presStyleIdx="5" presStyleCnt="9"/>
      <dgm:spPr/>
      <dgm:t>
        <a:bodyPr/>
        <a:lstStyle/>
        <a:p>
          <a:endParaRPr lang="zh-CN" altLang="en-US"/>
        </a:p>
      </dgm:t>
    </dgm:pt>
    <dgm:pt modelId="{89AFA051-1C42-4A9C-BF71-5EA1F1B5F1E9}" type="pres">
      <dgm:prSet presAssocID="{CC571EC5-4B0D-45D7-9891-B3F9EA46E7BF}" presName="node" presStyleLbl="node1" presStyleIdx="5" presStyleCnt="9">
        <dgm:presLayoutVars>
          <dgm:bulletEnabled val="1"/>
        </dgm:presLayoutVars>
      </dgm:prSet>
      <dgm:spPr/>
      <dgm:t>
        <a:bodyPr/>
        <a:lstStyle/>
        <a:p>
          <a:endParaRPr lang="zh-CN" altLang="en-US"/>
        </a:p>
      </dgm:t>
    </dgm:pt>
    <dgm:pt modelId="{D3377844-5F15-4987-AD13-0F285BFB07AF}" type="pres">
      <dgm:prSet presAssocID="{32031A83-C624-4CA6-BC29-FB380F29044E}" presName="parTrans" presStyleLbl="sibTrans2D1" presStyleIdx="6" presStyleCnt="9"/>
      <dgm:spPr/>
      <dgm:t>
        <a:bodyPr/>
        <a:lstStyle/>
        <a:p>
          <a:endParaRPr lang="zh-CN" altLang="en-US"/>
        </a:p>
      </dgm:t>
    </dgm:pt>
    <dgm:pt modelId="{E1FCF81F-B529-409B-87A9-94E8FE48B79A}" type="pres">
      <dgm:prSet presAssocID="{32031A83-C624-4CA6-BC29-FB380F29044E}" presName="connectorText" presStyleLbl="sibTrans2D1" presStyleIdx="6" presStyleCnt="9"/>
      <dgm:spPr/>
      <dgm:t>
        <a:bodyPr/>
        <a:lstStyle/>
        <a:p>
          <a:endParaRPr lang="zh-CN" altLang="en-US"/>
        </a:p>
      </dgm:t>
    </dgm:pt>
    <dgm:pt modelId="{57C367E9-5AD8-4DF0-8E68-B2C11DDF457D}" type="pres">
      <dgm:prSet presAssocID="{B5BB7396-A687-4ED9-A1B3-8C1FFF71CC81}" presName="node" presStyleLbl="node1" presStyleIdx="6" presStyleCnt="9">
        <dgm:presLayoutVars>
          <dgm:bulletEnabled val="1"/>
        </dgm:presLayoutVars>
      </dgm:prSet>
      <dgm:spPr/>
      <dgm:t>
        <a:bodyPr/>
        <a:lstStyle/>
        <a:p>
          <a:endParaRPr lang="zh-CN" altLang="en-US"/>
        </a:p>
      </dgm:t>
    </dgm:pt>
    <dgm:pt modelId="{5ECBE0C0-1D6B-444A-B67B-EC308FE27C14}" type="pres">
      <dgm:prSet presAssocID="{D4AEC9C1-4073-4AD9-A146-27292D4F3EA3}" presName="parTrans" presStyleLbl="sibTrans2D1" presStyleIdx="7" presStyleCnt="9"/>
      <dgm:spPr/>
      <dgm:t>
        <a:bodyPr/>
        <a:lstStyle/>
        <a:p>
          <a:endParaRPr lang="zh-CN" altLang="en-US"/>
        </a:p>
      </dgm:t>
    </dgm:pt>
    <dgm:pt modelId="{2AB6AC67-D88B-44A7-8ABA-F8ED61EF12E9}" type="pres">
      <dgm:prSet presAssocID="{D4AEC9C1-4073-4AD9-A146-27292D4F3EA3}" presName="connectorText" presStyleLbl="sibTrans2D1" presStyleIdx="7" presStyleCnt="9"/>
      <dgm:spPr/>
      <dgm:t>
        <a:bodyPr/>
        <a:lstStyle/>
        <a:p>
          <a:endParaRPr lang="zh-CN" altLang="en-US"/>
        </a:p>
      </dgm:t>
    </dgm:pt>
    <dgm:pt modelId="{F9DD9156-8002-471E-A4B7-BCDB17393912}" type="pres">
      <dgm:prSet presAssocID="{55A5C921-F157-432A-8FDD-E2526FF3AF45}" presName="node" presStyleLbl="node1" presStyleIdx="7" presStyleCnt="9">
        <dgm:presLayoutVars>
          <dgm:bulletEnabled val="1"/>
        </dgm:presLayoutVars>
      </dgm:prSet>
      <dgm:spPr/>
      <dgm:t>
        <a:bodyPr/>
        <a:lstStyle/>
        <a:p>
          <a:endParaRPr lang="zh-CN" altLang="en-US"/>
        </a:p>
      </dgm:t>
    </dgm:pt>
    <dgm:pt modelId="{5C50DD8A-E8F9-41AB-ABB9-FB5B24C45AA2}" type="pres">
      <dgm:prSet presAssocID="{7EBD4F56-9811-48BF-A2C2-01B832555832}" presName="parTrans" presStyleLbl="sibTrans2D1" presStyleIdx="8" presStyleCnt="9"/>
      <dgm:spPr/>
      <dgm:t>
        <a:bodyPr/>
        <a:lstStyle/>
        <a:p>
          <a:endParaRPr lang="zh-CN" altLang="en-US"/>
        </a:p>
      </dgm:t>
    </dgm:pt>
    <dgm:pt modelId="{1CA4AF92-D74F-4CFF-A8A7-6A49E6E34A8E}" type="pres">
      <dgm:prSet presAssocID="{7EBD4F56-9811-48BF-A2C2-01B832555832}" presName="connectorText" presStyleLbl="sibTrans2D1" presStyleIdx="8" presStyleCnt="9"/>
      <dgm:spPr/>
      <dgm:t>
        <a:bodyPr/>
        <a:lstStyle/>
        <a:p>
          <a:endParaRPr lang="zh-CN" altLang="en-US"/>
        </a:p>
      </dgm:t>
    </dgm:pt>
    <dgm:pt modelId="{E275096D-9717-46FE-B9C7-802996B768ED}" type="pres">
      <dgm:prSet presAssocID="{5580930F-EA85-4F90-B5A6-042ED1E78262}" presName="node" presStyleLbl="node1" presStyleIdx="8" presStyleCnt="9">
        <dgm:presLayoutVars>
          <dgm:bulletEnabled val="1"/>
        </dgm:presLayoutVars>
      </dgm:prSet>
      <dgm:spPr/>
      <dgm:t>
        <a:bodyPr/>
        <a:lstStyle/>
        <a:p>
          <a:endParaRPr lang="zh-CN" altLang="en-US"/>
        </a:p>
      </dgm:t>
    </dgm:pt>
  </dgm:ptLst>
  <dgm:cxnLst>
    <dgm:cxn modelId="{2502F68B-7380-4F93-91E8-01CE0C057B4D}" type="presOf" srcId="{D4AEC9C1-4073-4AD9-A146-27292D4F3EA3}" destId="{5ECBE0C0-1D6B-444A-B67B-EC308FE27C14}" srcOrd="0" destOrd="0" presId="urn:microsoft.com/office/officeart/2005/8/layout/radial5"/>
    <dgm:cxn modelId="{A995F4FE-4C10-49EB-A6A6-1424E7A57AFA}" type="presOf" srcId="{D4AEC9C1-4073-4AD9-A146-27292D4F3EA3}" destId="{2AB6AC67-D88B-44A7-8ABA-F8ED61EF12E9}" srcOrd="1" destOrd="0" presId="urn:microsoft.com/office/officeart/2005/8/layout/radial5"/>
    <dgm:cxn modelId="{9329CCB0-94CA-4F0D-85B7-4A080999FDBF}" type="presOf" srcId="{32031A83-C624-4CA6-BC29-FB380F29044E}" destId="{E1FCF81F-B529-409B-87A9-94E8FE48B79A}" srcOrd="1" destOrd="0" presId="urn:microsoft.com/office/officeart/2005/8/layout/radial5"/>
    <dgm:cxn modelId="{A1A63458-94D9-460F-9454-4941A8271E65}" type="presOf" srcId="{D2E02A5B-D82F-44C5-A0CA-7570717D305D}" destId="{6C9D9CA3-F162-4E45-AD49-ACA4FD819756}" srcOrd="0" destOrd="0" presId="urn:microsoft.com/office/officeart/2005/8/layout/radial5"/>
    <dgm:cxn modelId="{603D9BE7-7ED2-4B6E-A4AD-40E65AD8EFDB}" type="presOf" srcId="{94B79094-2B38-4D9A-93E2-862786EFC1B8}" destId="{C87913BF-219E-4183-B514-B327B23DB9A6}" srcOrd="0" destOrd="0" presId="urn:microsoft.com/office/officeart/2005/8/layout/radial5"/>
    <dgm:cxn modelId="{E15E966F-90F5-4AFB-92A6-92C9E305E038}" type="presOf" srcId="{327AA8C6-DFCF-45D2-8B68-96422A718C91}" destId="{36F82D31-89AC-4F71-ADA0-0AAA841D297E}" srcOrd="1" destOrd="0" presId="urn:microsoft.com/office/officeart/2005/8/layout/radial5"/>
    <dgm:cxn modelId="{093369A1-6FDB-42C3-AB55-B9C06634EB93}" type="presOf" srcId="{A7BB00D1-7C88-4B1E-8BF0-F295494EE1C0}" destId="{7EC74F5C-00F9-404A-A715-805EF668F397}" srcOrd="0" destOrd="0" presId="urn:microsoft.com/office/officeart/2005/8/layout/radial5"/>
    <dgm:cxn modelId="{87594592-4A25-4CAE-B4E9-CCA105C47FDA}" type="presOf" srcId="{A7BB00D1-7C88-4B1E-8BF0-F295494EE1C0}" destId="{F29850F2-E9A9-45C7-B0DF-6D246ACE0FAB}" srcOrd="1" destOrd="0" presId="urn:microsoft.com/office/officeart/2005/8/layout/radial5"/>
    <dgm:cxn modelId="{30C17693-8D13-4C6B-8331-556833C0BFD2}" type="presOf" srcId="{CC571EC5-4B0D-45D7-9891-B3F9EA46E7BF}" destId="{89AFA051-1C42-4A9C-BF71-5EA1F1B5F1E9}" srcOrd="0" destOrd="0" presId="urn:microsoft.com/office/officeart/2005/8/layout/radial5"/>
    <dgm:cxn modelId="{BFD3F27B-B801-4D76-BDCA-71C641D7D671}" type="presOf" srcId="{E4CD3B83-CADD-4B02-BA0A-AE54717CA5EF}" destId="{A8E04484-199C-480B-ADFF-C7D74ABF71E6}" srcOrd="0" destOrd="0" presId="urn:microsoft.com/office/officeart/2005/8/layout/radial5"/>
    <dgm:cxn modelId="{59EE4FD3-2566-4FB2-B12F-0206B5DF92FE}" type="presOf" srcId="{C2677FAC-0F9A-4C6B-8AFD-3224BE8E7F64}" destId="{72C818F4-8B45-4953-94BD-8D0EDC55BA27}" srcOrd="0" destOrd="0" presId="urn:microsoft.com/office/officeart/2005/8/layout/radial5"/>
    <dgm:cxn modelId="{33B7F57E-0853-4244-AD8A-FFA6F5369494}" type="presOf" srcId="{A24436B5-8DF0-42D9-BC33-191083AD27A8}" destId="{CC1AD43C-74CB-468C-917E-57EA40599E9D}" srcOrd="0" destOrd="0" presId="urn:microsoft.com/office/officeart/2005/8/layout/radial5"/>
    <dgm:cxn modelId="{264F5130-A905-4826-82CF-1395495E4795}" srcId="{46EC6F87-64DC-468F-AFC4-7D59E74474BD}" destId="{5580930F-EA85-4F90-B5A6-042ED1E78262}" srcOrd="8" destOrd="0" parTransId="{7EBD4F56-9811-48BF-A2C2-01B832555832}" sibTransId="{46A60072-89EA-4607-B193-B98A2CBA3670}"/>
    <dgm:cxn modelId="{B212B15D-8A2E-4A12-90E9-EA03376652B9}" type="presOf" srcId="{B5BB7396-A687-4ED9-A1B3-8C1FFF71CC81}" destId="{57C367E9-5AD8-4DF0-8E68-B2C11DDF457D}" srcOrd="0" destOrd="0" presId="urn:microsoft.com/office/officeart/2005/8/layout/radial5"/>
    <dgm:cxn modelId="{8BF88102-B236-4AB0-9BF3-C1207041645E}" type="presOf" srcId="{1B1AD91D-F743-4F65-8FFC-4D2275D1A152}" destId="{42CF818E-FFF1-4DCC-A752-D36FD5609BA2}" srcOrd="0" destOrd="0" presId="urn:microsoft.com/office/officeart/2005/8/layout/radial5"/>
    <dgm:cxn modelId="{0D93C080-9408-40B7-B447-4FB802395BFF}" srcId="{46EC6F87-64DC-468F-AFC4-7D59E74474BD}" destId="{B5BB7396-A687-4ED9-A1B3-8C1FFF71CC81}" srcOrd="6" destOrd="0" parTransId="{32031A83-C624-4CA6-BC29-FB380F29044E}" sibTransId="{8F77F6E3-71AD-4994-8DAA-549DC4909EBC}"/>
    <dgm:cxn modelId="{5F2501CF-D854-4C50-9D34-C61898799CA6}" srcId="{46EC6F87-64DC-468F-AFC4-7D59E74474BD}" destId="{C9C0A005-A684-4CE9-B692-4116DE74D64D}" srcOrd="0" destOrd="0" parTransId="{327AA8C6-DFCF-45D2-8B68-96422A718C91}" sibTransId="{ED53E856-FEDA-4748-A3BD-F0DFD27B0BF9}"/>
    <dgm:cxn modelId="{2EA1D406-8593-4810-A24D-AC599D86784F}" srcId="{46EC6F87-64DC-468F-AFC4-7D59E74474BD}" destId="{CC571EC5-4B0D-45D7-9891-B3F9EA46E7BF}" srcOrd="5" destOrd="0" parTransId="{94B79094-2B38-4D9A-93E2-862786EFC1B8}" sibTransId="{9F5F1CF4-FB3F-472E-AF38-217DAFF40E68}"/>
    <dgm:cxn modelId="{F0491ADC-7746-4EA7-916F-14F97808CF6E}" srcId="{46EC6F87-64DC-468F-AFC4-7D59E74474BD}" destId="{C2677FAC-0F9A-4C6B-8AFD-3224BE8E7F64}" srcOrd="4" destOrd="0" parTransId="{A7BB00D1-7C88-4B1E-8BF0-F295494EE1C0}" sibTransId="{AD657ACB-A00A-4808-9896-1E6CB4CEFB5C}"/>
    <dgm:cxn modelId="{31C82AAE-D37E-414F-B460-A2B25C4AF13D}" type="presOf" srcId="{A24436B5-8DF0-42D9-BC33-191083AD27A8}" destId="{BABC0BFC-D587-479A-B581-124A56138BA5}" srcOrd="1" destOrd="0" presId="urn:microsoft.com/office/officeart/2005/8/layout/radial5"/>
    <dgm:cxn modelId="{EBA384C1-4292-4055-A154-DCB734DB9CF6}" srcId="{46EC6F87-64DC-468F-AFC4-7D59E74474BD}" destId="{1B1AD91D-F743-4F65-8FFC-4D2275D1A152}" srcOrd="2" destOrd="0" parTransId="{4EB2E3EB-056D-48E5-BE9E-796A6B3F83F0}" sibTransId="{AB9F9B61-703F-4CE5-951E-144CF3B38EFB}"/>
    <dgm:cxn modelId="{1ED0C122-D479-4497-B317-AD142B4CEF9F}" type="presOf" srcId="{28A60E05-D634-444B-9CAF-521A1C957779}" destId="{85639227-8E56-4761-BB92-28395080EF13}" srcOrd="0" destOrd="0" presId="urn:microsoft.com/office/officeart/2005/8/layout/radial5"/>
    <dgm:cxn modelId="{A649411F-7F08-4B80-A6FB-6F58E457B4B6}" type="presOf" srcId="{4EB2E3EB-056D-48E5-BE9E-796A6B3F83F0}" destId="{1253F36A-C4C7-451A-92D5-BCA82A502595}" srcOrd="1" destOrd="0" presId="urn:microsoft.com/office/officeart/2005/8/layout/radial5"/>
    <dgm:cxn modelId="{1F8BC20C-5608-4A1F-A703-AC389EA02865}" type="presOf" srcId="{C9C0A005-A684-4CE9-B692-4116DE74D64D}" destId="{35D1E380-206F-483A-B55A-C27ECD63658D}" srcOrd="0" destOrd="0" presId="urn:microsoft.com/office/officeart/2005/8/layout/radial5"/>
    <dgm:cxn modelId="{1CA43AAC-9EB0-4611-993C-838F8D9216C8}" srcId="{46EC6F87-64DC-468F-AFC4-7D59E74474BD}" destId="{4339BCA3-E2C5-4E1B-97CF-D9D4F084F669}" srcOrd="3" destOrd="0" parTransId="{D2E02A5B-D82F-44C5-A0CA-7570717D305D}" sibTransId="{8AA430A4-936E-4A82-8E5D-82337CFFB041}"/>
    <dgm:cxn modelId="{CD341483-ED3F-4765-9584-47E21BF255A1}" type="presOf" srcId="{32031A83-C624-4CA6-BC29-FB380F29044E}" destId="{D3377844-5F15-4987-AD13-0F285BFB07AF}" srcOrd="0" destOrd="0" presId="urn:microsoft.com/office/officeart/2005/8/layout/radial5"/>
    <dgm:cxn modelId="{0714982F-8569-4F65-85E8-9C82E66312CF}" type="presOf" srcId="{4EB2E3EB-056D-48E5-BE9E-796A6B3F83F0}" destId="{5924DBC4-8F76-4D90-ADDD-AFCC9B9130F1}" srcOrd="0" destOrd="0" presId="urn:microsoft.com/office/officeart/2005/8/layout/radial5"/>
    <dgm:cxn modelId="{8B1A902A-32CC-4FAF-8461-42005969D07A}" type="presOf" srcId="{7EBD4F56-9811-48BF-A2C2-01B832555832}" destId="{5C50DD8A-E8F9-41AB-ABB9-FB5B24C45AA2}" srcOrd="0" destOrd="0" presId="urn:microsoft.com/office/officeart/2005/8/layout/radial5"/>
    <dgm:cxn modelId="{D1ED20E3-FF0F-43F5-9BAC-804E737DF389}" type="presOf" srcId="{327AA8C6-DFCF-45D2-8B68-96422A718C91}" destId="{92750B03-71D4-4B30-9489-672390058A52}" srcOrd="0" destOrd="0" presId="urn:microsoft.com/office/officeart/2005/8/layout/radial5"/>
    <dgm:cxn modelId="{D5AC35C7-8147-4261-BDAD-A73B6EBC9C31}" type="presOf" srcId="{46EC6F87-64DC-468F-AFC4-7D59E74474BD}" destId="{45266D6A-F932-4AFF-938C-5377347F5588}" srcOrd="0" destOrd="0" presId="urn:microsoft.com/office/officeart/2005/8/layout/radial5"/>
    <dgm:cxn modelId="{D5F9FD66-8F01-4304-A582-B833FA8136C7}" srcId="{E4CD3B83-CADD-4B02-BA0A-AE54717CA5EF}" destId="{46EC6F87-64DC-468F-AFC4-7D59E74474BD}" srcOrd="0" destOrd="0" parTransId="{EF626D50-65D4-4E78-84CA-BCB5964FD5B9}" sibTransId="{9A85ACD4-DD06-4A49-86F2-82CD43DD5548}"/>
    <dgm:cxn modelId="{D964CE13-14DB-44F6-BC62-1DAD8B42A851}" type="presOf" srcId="{4339BCA3-E2C5-4E1B-97CF-D9D4F084F669}" destId="{766B14DB-2D92-447E-AFD7-A011944050CD}" srcOrd="0" destOrd="0" presId="urn:microsoft.com/office/officeart/2005/8/layout/radial5"/>
    <dgm:cxn modelId="{4DB6D368-73D3-45F2-A1BB-C2103556A496}" type="presOf" srcId="{5580930F-EA85-4F90-B5A6-042ED1E78262}" destId="{E275096D-9717-46FE-B9C7-802996B768ED}" srcOrd="0" destOrd="0" presId="urn:microsoft.com/office/officeart/2005/8/layout/radial5"/>
    <dgm:cxn modelId="{91C83F27-5FC1-4F7A-A565-5B6EFFE7E828}" srcId="{46EC6F87-64DC-468F-AFC4-7D59E74474BD}" destId="{28A60E05-D634-444B-9CAF-521A1C957779}" srcOrd="1" destOrd="0" parTransId="{A24436B5-8DF0-42D9-BC33-191083AD27A8}" sibTransId="{3E038574-5471-46B6-812E-AA4D21EF0A91}"/>
    <dgm:cxn modelId="{A1A5B247-4D66-44A7-AEAB-1DD97C31E457}" type="presOf" srcId="{55A5C921-F157-432A-8FDD-E2526FF3AF45}" destId="{F9DD9156-8002-471E-A4B7-BCDB17393912}" srcOrd="0" destOrd="0" presId="urn:microsoft.com/office/officeart/2005/8/layout/radial5"/>
    <dgm:cxn modelId="{40A30241-527C-4B59-848F-8C6167F527FC}" type="presOf" srcId="{94B79094-2B38-4D9A-93E2-862786EFC1B8}" destId="{2D4A228B-A0A2-4FC2-AF42-83FFCEC13167}" srcOrd="1" destOrd="0" presId="urn:microsoft.com/office/officeart/2005/8/layout/radial5"/>
    <dgm:cxn modelId="{873CE73F-FBA5-4185-A10D-6006D9C67A19}" type="presOf" srcId="{7EBD4F56-9811-48BF-A2C2-01B832555832}" destId="{1CA4AF92-D74F-4CFF-A8A7-6A49E6E34A8E}" srcOrd="1" destOrd="0" presId="urn:microsoft.com/office/officeart/2005/8/layout/radial5"/>
    <dgm:cxn modelId="{252B9310-2D92-4600-ACE0-EE5EC1978E47}" type="presOf" srcId="{D2E02A5B-D82F-44C5-A0CA-7570717D305D}" destId="{EA5B1F5B-2925-408A-B004-7121399F04C8}" srcOrd="1" destOrd="0" presId="urn:microsoft.com/office/officeart/2005/8/layout/radial5"/>
    <dgm:cxn modelId="{11DEED09-3A7D-46DE-A49D-F458C3558BBE}" srcId="{46EC6F87-64DC-468F-AFC4-7D59E74474BD}" destId="{55A5C921-F157-432A-8FDD-E2526FF3AF45}" srcOrd="7" destOrd="0" parTransId="{D4AEC9C1-4073-4AD9-A146-27292D4F3EA3}" sibTransId="{87804C85-2498-4E88-859B-02D82E529E86}"/>
    <dgm:cxn modelId="{D699211E-604A-4741-A213-C0CEBE478E4B}" type="presParOf" srcId="{A8E04484-199C-480B-ADFF-C7D74ABF71E6}" destId="{45266D6A-F932-4AFF-938C-5377347F5588}" srcOrd="0" destOrd="0" presId="urn:microsoft.com/office/officeart/2005/8/layout/radial5"/>
    <dgm:cxn modelId="{532F25AF-44D2-4222-9109-066B657F513D}" type="presParOf" srcId="{A8E04484-199C-480B-ADFF-C7D74ABF71E6}" destId="{92750B03-71D4-4B30-9489-672390058A52}" srcOrd="1" destOrd="0" presId="urn:microsoft.com/office/officeart/2005/8/layout/radial5"/>
    <dgm:cxn modelId="{FE05AFB4-6520-468F-B6DA-B5FA657FC8C0}" type="presParOf" srcId="{92750B03-71D4-4B30-9489-672390058A52}" destId="{36F82D31-89AC-4F71-ADA0-0AAA841D297E}" srcOrd="0" destOrd="0" presId="urn:microsoft.com/office/officeart/2005/8/layout/radial5"/>
    <dgm:cxn modelId="{09506CAC-77F5-43C2-BC75-BD76995E6119}" type="presParOf" srcId="{A8E04484-199C-480B-ADFF-C7D74ABF71E6}" destId="{35D1E380-206F-483A-B55A-C27ECD63658D}" srcOrd="2" destOrd="0" presId="urn:microsoft.com/office/officeart/2005/8/layout/radial5"/>
    <dgm:cxn modelId="{8FA3B721-0350-4327-9116-56F39A8B854C}" type="presParOf" srcId="{A8E04484-199C-480B-ADFF-C7D74ABF71E6}" destId="{CC1AD43C-74CB-468C-917E-57EA40599E9D}" srcOrd="3" destOrd="0" presId="urn:microsoft.com/office/officeart/2005/8/layout/radial5"/>
    <dgm:cxn modelId="{34B4DE5E-E9A4-49CF-B9D5-04CEBAF79A60}" type="presParOf" srcId="{CC1AD43C-74CB-468C-917E-57EA40599E9D}" destId="{BABC0BFC-D587-479A-B581-124A56138BA5}" srcOrd="0" destOrd="0" presId="urn:microsoft.com/office/officeart/2005/8/layout/radial5"/>
    <dgm:cxn modelId="{E9FEDF07-7974-4EF1-A983-7F70B8983429}" type="presParOf" srcId="{A8E04484-199C-480B-ADFF-C7D74ABF71E6}" destId="{85639227-8E56-4761-BB92-28395080EF13}" srcOrd="4" destOrd="0" presId="urn:microsoft.com/office/officeart/2005/8/layout/radial5"/>
    <dgm:cxn modelId="{93CA7B8A-110F-4D66-B867-5C065D7F243A}" type="presParOf" srcId="{A8E04484-199C-480B-ADFF-C7D74ABF71E6}" destId="{5924DBC4-8F76-4D90-ADDD-AFCC9B9130F1}" srcOrd="5" destOrd="0" presId="urn:microsoft.com/office/officeart/2005/8/layout/radial5"/>
    <dgm:cxn modelId="{BB4EBB26-B059-479F-B4C6-AA7D1EC3B9C4}" type="presParOf" srcId="{5924DBC4-8F76-4D90-ADDD-AFCC9B9130F1}" destId="{1253F36A-C4C7-451A-92D5-BCA82A502595}" srcOrd="0" destOrd="0" presId="urn:microsoft.com/office/officeart/2005/8/layout/radial5"/>
    <dgm:cxn modelId="{7041F8A9-A537-4419-AD4B-81464888D31C}" type="presParOf" srcId="{A8E04484-199C-480B-ADFF-C7D74ABF71E6}" destId="{42CF818E-FFF1-4DCC-A752-D36FD5609BA2}" srcOrd="6" destOrd="0" presId="urn:microsoft.com/office/officeart/2005/8/layout/radial5"/>
    <dgm:cxn modelId="{69464120-11F8-458A-8334-7D4DD21FD870}" type="presParOf" srcId="{A8E04484-199C-480B-ADFF-C7D74ABF71E6}" destId="{6C9D9CA3-F162-4E45-AD49-ACA4FD819756}" srcOrd="7" destOrd="0" presId="urn:microsoft.com/office/officeart/2005/8/layout/radial5"/>
    <dgm:cxn modelId="{BCED7436-ECEE-4AE0-A26D-9F4B38677433}" type="presParOf" srcId="{6C9D9CA3-F162-4E45-AD49-ACA4FD819756}" destId="{EA5B1F5B-2925-408A-B004-7121399F04C8}" srcOrd="0" destOrd="0" presId="urn:microsoft.com/office/officeart/2005/8/layout/radial5"/>
    <dgm:cxn modelId="{883FAEF5-6160-4A89-966A-154E24706A07}" type="presParOf" srcId="{A8E04484-199C-480B-ADFF-C7D74ABF71E6}" destId="{766B14DB-2D92-447E-AFD7-A011944050CD}" srcOrd="8" destOrd="0" presId="urn:microsoft.com/office/officeart/2005/8/layout/radial5"/>
    <dgm:cxn modelId="{2862CFA2-7CE3-444C-9098-B9AD7C284876}" type="presParOf" srcId="{A8E04484-199C-480B-ADFF-C7D74ABF71E6}" destId="{7EC74F5C-00F9-404A-A715-805EF668F397}" srcOrd="9" destOrd="0" presId="urn:microsoft.com/office/officeart/2005/8/layout/radial5"/>
    <dgm:cxn modelId="{58D7C104-7F5A-48E2-BFA3-AA263429DB10}" type="presParOf" srcId="{7EC74F5C-00F9-404A-A715-805EF668F397}" destId="{F29850F2-E9A9-45C7-B0DF-6D246ACE0FAB}" srcOrd="0" destOrd="0" presId="urn:microsoft.com/office/officeart/2005/8/layout/radial5"/>
    <dgm:cxn modelId="{C3115380-3438-4FF3-B32C-C476687D4651}" type="presParOf" srcId="{A8E04484-199C-480B-ADFF-C7D74ABF71E6}" destId="{72C818F4-8B45-4953-94BD-8D0EDC55BA27}" srcOrd="10" destOrd="0" presId="urn:microsoft.com/office/officeart/2005/8/layout/radial5"/>
    <dgm:cxn modelId="{0F09B08F-AAF7-494B-A0E4-EDFAD6C1B642}" type="presParOf" srcId="{A8E04484-199C-480B-ADFF-C7D74ABF71E6}" destId="{C87913BF-219E-4183-B514-B327B23DB9A6}" srcOrd="11" destOrd="0" presId="urn:microsoft.com/office/officeart/2005/8/layout/radial5"/>
    <dgm:cxn modelId="{8C7C32F4-88D2-419F-9DB1-AEDEE9EE2E32}" type="presParOf" srcId="{C87913BF-219E-4183-B514-B327B23DB9A6}" destId="{2D4A228B-A0A2-4FC2-AF42-83FFCEC13167}" srcOrd="0" destOrd="0" presId="urn:microsoft.com/office/officeart/2005/8/layout/radial5"/>
    <dgm:cxn modelId="{254E32E8-BB5F-4C0F-B643-42975741E7CF}" type="presParOf" srcId="{A8E04484-199C-480B-ADFF-C7D74ABF71E6}" destId="{89AFA051-1C42-4A9C-BF71-5EA1F1B5F1E9}" srcOrd="12" destOrd="0" presId="urn:microsoft.com/office/officeart/2005/8/layout/radial5"/>
    <dgm:cxn modelId="{97CDB77B-0E67-4293-A600-A1482DFE886D}" type="presParOf" srcId="{A8E04484-199C-480B-ADFF-C7D74ABF71E6}" destId="{D3377844-5F15-4987-AD13-0F285BFB07AF}" srcOrd="13" destOrd="0" presId="urn:microsoft.com/office/officeart/2005/8/layout/radial5"/>
    <dgm:cxn modelId="{5DEB9E5B-FB4E-4ADF-9AA7-3B7C7389ACAA}" type="presParOf" srcId="{D3377844-5F15-4987-AD13-0F285BFB07AF}" destId="{E1FCF81F-B529-409B-87A9-94E8FE48B79A}" srcOrd="0" destOrd="0" presId="urn:microsoft.com/office/officeart/2005/8/layout/radial5"/>
    <dgm:cxn modelId="{7C588C3C-5C53-4EF3-89E5-4A6623E385BA}" type="presParOf" srcId="{A8E04484-199C-480B-ADFF-C7D74ABF71E6}" destId="{57C367E9-5AD8-4DF0-8E68-B2C11DDF457D}" srcOrd="14" destOrd="0" presId="urn:microsoft.com/office/officeart/2005/8/layout/radial5"/>
    <dgm:cxn modelId="{BF133206-2FB4-4888-85C4-74BDD908BD08}" type="presParOf" srcId="{A8E04484-199C-480B-ADFF-C7D74ABF71E6}" destId="{5ECBE0C0-1D6B-444A-B67B-EC308FE27C14}" srcOrd="15" destOrd="0" presId="urn:microsoft.com/office/officeart/2005/8/layout/radial5"/>
    <dgm:cxn modelId="{38F2FA35-7007-42BF-8D8F-0BA4DDE801CD}" type="presParOf" srcId="{5ECBE0C0-1D6B-444A-B67B-EC308FE27C14}" destId="{2AB6AC67-D88B-44A7-8ABA-F8ED61EF12E9}" srcOrd="0" destOrd="0" presId="urn:microsoft.com/office/officeart/2005/8/layout/radial5"/>
    <dgm:cxn modelId="{AD4CFB70-9E06-4242-A162-5E6458CF78A3}" type="presParOf" srcId="{A8E04484-199C-480B-ADFF-C7D74ABF71E6}" destId="{F9DD9156-8002-471E-A4B7-BCDB17393912}" srcOrd="16" destOrd="0" presId="urn:microsoft.com/office/officeart/2005/8/layout/radial5"/>
    <dgm:cxn modelId="{A2D1C511-1967-4FC4-A628-8ACF050AC24D}" type="presParOf" srcId="{A8E04484-199C-480B-ADFF-C7D74ABF71E6}" destId="{5C50DD8A-E8F9-41AB-ABB9-FB5B24C45AA2}" srcOrd="17" destOrd="0" presId="urn:microsoft.com/office/officeart/2005/8/layout/radial5"/>
    <dgm:cxn modelId="{FD8E265C-8990-4349-A339-9F68EDF25D60}" type="presParOf" srcId="{5C50DD8A-E8F9-41AB-ABB9-FB5B24C45AA2}" destId="{1CA4AF92-D74F-4CFF-A8A7-6A49E6E34A8E}" srcOrd="0" destOrd="0" presId="urn:microsoft.com/office/officeart/2005/8/layout/radial5"/>
    <dgm:cxn modelId="{A8954235-D51F-43DD-BFD4-730820656F84}" type="presParOf" srcId="{A8E04484-199C-480B-ADFF-C7D74ABF71E6}" destId="{E275096D-9717-46FE-B9C7-802996B768ED}" srcOrd="18" destOrd="0" presId="urn:microsoft.com/office/officeart/2005/8/layout/radial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E0D14C-BAEE-456D-83E8-90E8B459C846}" type="doc">
      <dgm:prSet loTypeId="urn:microsoft.com/office/officeart/2005/8/layout/radial3" loCatId="relationship" qsTypeId="urn:microsoft.com/office/officeart/2005/8/quickstyle/simple1" qsCatId="simple" csTypeId="urn:microsoft.com/office/officeart/2005/8/colors/accent3_4" csCatId="accent3" phldr="1"/>
      <dgm:spPr/>
      <dgm:t>
        <a:bodyPr/>
        <a:lstStyle/>
        <a:p>
          <a:endParaRPr lang="zh-CN" altLang="en-US"/>
        </a:p>
      </dgm:t>
    </dgm:pt>
    <dgm:pt modelId="{90F7D8AC-937E-4DA8-8898-A92766CA6D4A}">
      <dgm:prSet phldrT="[文本]"/>
      <dgm:spPr/>
      <dgm:t>
        <a:bodyPr/>
        <a:lstStyle/>
        <a:p>
          <a:r>
            <a:rPr lang="zh-CN" altLang="en-US" b="0" dirty="0" smtClean="0">
              <a:solidFill>
                <a:schemeClr val="bg1"/>
              </a:solidFill>
            </a:rPr>
            <a:t>优化教学管理运行模式</a:t>
          </a:r>
          <a:endParaRPr lang="zh-CN" altLang="en-US" b="0" dirty="0">
            <a:solidFill>
              <a:schemeClr val="bg1"/>
            </a:solidFill>
          </a:endParaRPr>
        </a:p>
      </dgm:t>
    </dgm:pt>
    <dgm:pt modelId="{FE3C17A1-663C-48E6-BCA1-BC8EEC38736D}" type="parTrans" cxnId="{5A65E1AD-D007-447D-9418-AA5E213340FD}">
      <dgm:prSet/>
      <dgm:spPr/>
      <dgm:t>
        <a:bodyPr/>
        <a:lstStyle/>
        <a:p>
          <a:endParaRPr lang="zh-CN" altLang="en-US"/>
        </a:p>
      </dgm:t>
    </dgm:pt>
    <dgm:pt modelId="{CCF41066-97D4-44D6-B982-25B065F88010}" type="sibTrans" cxnId="{5A65E1AD-D007-447D-9418-AA5E213340FD}">
      <dgm:prSet/>
      <dgm:spPr/>
      <dgm:t>
        <a:bodyPr/>
        <a:lstStyle/>
        <a:p>
          <a:endParaRPr lang="zh-CN" altLang="en-US"/>
        </a:p>
      </dgm:t>
    </dgm:pt>
    <dgm:pt modelId="{2BE77038-7D88-4B6A-B7F6-3BF99032E12D}">
      <dgm:prSet phldrT="[文本]" custT="1"/>
      <dgm:spPr/>
      <dgm:t>
        <a:bodyPr/>
        <a:lstStyle/>
        <a:p>
          <a:r>
            <a:rPr lang="zh-CN" altLang="en-US" sz="1400" b="1" dirty="0" smtClean="0">
              <a:solidFill>
                <a:schemeClr val="accent3">
                  <a:lumMod val="75000"/>
                </a:schemeClr>
              </a:solidFill>
            </a:rPr>
            <a:t>逐步完善选课制度</a:t>
          </a:r>
          <a:endParaRPr lang="zh-CN" altLang="en-US" sz="1400" b="1" dirty="0">
            <a:solidFill>
              <a:schemeClr val="accent3">
                <a:lumMod val="75000"/>
              </a:schemeClr>
            </a:solidFill>
          </a:endParaRPr>
        </a:p>
      </dgm:t>
    </dgm:pt>
    <dgm:pt modelId="{7553CD2E-9FBA-41E3-A16D-4ADEABCA9DB5}" type="parTrans" cxnId="{5B6715E3-5868-4ACF-B5CD-E2281FB37479}">
      <dgm:prSet/>
      <dgm:spPr/>
      <dgm:t>
        <a:bodyPr/>
        <a:lstStyle/>
        <a:p>
          <a:endParaRPr lang="zh-CN" altLang="en-US"/>
        </a:p>
      </dgm:t>
    </dgm:pt>
    <dgm:pt modelId="{336394B2-7CBB-481E-8B1D-D1A758D6B8F5}" type="sibTrans" cxnId="{5B6715E3-5868-4ACF-B5CD-E2281FB37479}">
      <dgm:prSet/>
      <dgm:spPr/>
      <dgm:t>
        <a:bodyPr/>
        <a:lstStyle/>
        <a:p>
          <a:endParaRPr lang="zh-CN" altLang="en-US"/>
        </a:p>
      </dgm:t>
    </dgm:pt>
    <dgm:pt modelId="{520E5E22-CC04-4A11-94A6-B62FD55D97A0}">
      <dgm:prSet phldrT="[文本]" custT="1"/>
      <dgm:spPr/>
      <dgm:t>
        <a:bodyPr/>
        <a:lstStyle/>
        <a:p>
          <a:r>
            <a:rPr lang="zh-CN" altLang="en-US" sz="1400" b="1" dirty="0" smtClean="0">
              <a:solidFill>
                <a:schemeClr val="accent3">
                  <a:lumMod val="75000"/>
                </a:schemeClr>
              </a:solidFill>
            </a:rPr>
            <a:t>改革学籍管理制度</a:t>
          </a:r>
          <a:endParaRPr lang="zh-CN" altLang="en-US" sz="1400" b="1" dirty="0">
            <a:solidFill>
              <a:schemeClr val="accent3">
                <a:lumMod val="75000"/>
              </a:schemeClr>
            </a:solidFill>
          </a:endParaRPr>
        </a:p>
      </dgm:t>
    </dgm:pt>
    <dgm:pt modelId="{F9C5818E-4A2F-4A0C-96F8-DBD30F28361A}" type="parTrans" cxnId="{8F9E5ADE-4CC5-48CB-8C35-95D561ADF4B3}">
      <dgm:prSet/>
      <dgm:spPr/>
      <dgm:t>
        <a:bodyPr/>
        <a:lstStyle/>
        <a:p>
          <a:endParaRPr lang="zh-CN" altLang="en-US"/>
        </a:p>
      </dgm:t>
    </dgm:pt>
    <dgm:pt modelId="{A22BDA85-BBDA-43F7-A791-BED03D1D9264}" type="sibTrans" cxnId="{8F9E5ADE-4CC5-48CB-8C35-95D561ADF4B3}">
      <dgm:prSet/>
      <dgm:spPr/>
      <dgm:t>
        <a:bodyPr/>
        <a:lstStyle/>
        <a:p>
          <a:endParaRPr lang="zh-CN" altLang="en-US"/>
        </a:p>
      </dgm:t>
    </dgm:pt>
    <dgm:pt modelId="{CFEB2CAC-7F6C-4524-9306-5232D8B3D61B}">
      <dgm:prSet phldrT="[文本]" custT="1"/>
      <dgm:spPr/>
      <dgm:t>
        <a:bodyPr/>
        <a:lstStyle/>
        <a:p>
          <a:r>
            <a:rPr lang="zh-CN" altLang="en-US" sz="1400" b="1" dirty="0" smtClean="0">
              <a:solidFill>
                <a:schemeClr val="accent3">
                  <a:lumMod val="75000"/>
                </a:schemeClr>
              </a:solidFill>
            </a:rPr>
            <a:t>改革考核考试制度</a:t>
          </a:r>
          <a:endParaRPr lang="zh-CN" altLang="en-US" sz="1400" b="1" dirty="0">
            <a:solidFill>
              <a:schemeClr val="accent3">
                <a:lumMod val="75000"/>
              </a:schemeClr>
            </a:solidFill>
          </a:endParaRPr>
        </a:p>
      </dgm:t>
    </dgm:pt>
    <dgm:pt modelId="{BA3A77A4-B54E-46E7-92D1-B8D9A8687C94}" type="parTrans" cxnId="{FE4B89E2-0555-43EB-838A-8A08B685A079}">
      <dgm:prSet/>
      <dgm:spPr/>
      <dgm:t>
        <a:bodyPr/>
        <a:lstStyle/>
        <a:p>
          <a:endParaRPr lang="zh-CN" altLang="en-US"/>
        </a:p>
      </dgm:t>
    </dgm:pt>
    <dgm:pt modelId="{BEBE6FD4-B3FE-4232-811A-F84D6B04C217}" type="sibTrans" cxnId="{FE4B89E2-0555-43EB-838A-8A08B685A079}">
      <dgm:prSet/>
      <dgm:spPr/>
      <dgm:t>
        <a:bodyPr/>
        <a:lstStyle/>
        <a:p>
          <a:endParaRPr lang="zh-CN" altLang="en-US"/>
        </a:p>
      </dgm:t>
    </dgm:pt>
    <dgm:pt modelId="{C17F0F6A-8931-4C2C-A0F6-D0C7F6968A68}">
      <dgm:prSet phldrT="[文本]" custT="1"/>
      <dgm:spPr/>
      <dgm:t>
        <a:bodyPr/>
        <a:lstStyle/>
        <a:p>
          <a:r>
            <a:rPr lang="zh-CN" altLang="en-US" sz="1400" b="1" dirty="0" smtClean="0">
              <a:solidFill>
                <a:schemeClr val="accent3">
                  <a:lumMod val="75000"/>
                </a:schemeClr>
              </a:solidFill>
            </a:rPr>
            <a:t>建立学业导师制度</a:t>
          </a:r>
          <a:endParaRPr lang="zh-CN" altLang="en-US" sz="1400" b="1" dirty="0">
            <a:solidFill>
              <a:schemeClr val="accent3">
                <a:lumMod val="75000"/>
              </a:schemeClr>
            </a:solidFill>
          </a:endParaRPr>
        </a:p>
      </dgm:t>
    </dgm:pt>
    <dgm:pt modelId="{5486B4AE-D2DC-497C-B9AC-7E603C543863}" type="parTrans" cxnId="{F6C87A1E-F9D9-405F-A6F1-CE8FE24C9EFD}">
      <dgm:prSet/>
      <dgm:spPr/>
      <dgm:t>
        <a:bodyPr/>
        <a:lstStyle/>
        <a:p>
          <a:endParaRPr lang="zh-CN" altLang="en-US"/>
        </a:p>
      </dgm:t>
    </dgm:pt>
    <dgm:pt modelId="{0E773384-54F6-466F-9656-E05A955620F8}" type="sibTrans" cxnId="{F6C87A1E-F9D9-405F-A6F1-CE8FE24C9EFD}">
      <dgm:prSet/>
      <dgm:spPr/>
      <dgm:t>
        <a:bodyPr/>
        <a:lstStyle/>
        <a:p>
          <a:endParaRPr lang="zh-CN" altLang="en-US"/>
        </a:p>
      </dgm:t>
    </dgm:pt>
    <dgm:pt modelId="{4E9F63E2-B550-4CDA-9031-EB39545E1A0A}">
      <dgm:prSet phldrT="[文本]" custT="1"/>
      <dgm:spPr/>
      <dgm:t>
        <a:bodyPr/>
        <a:lstStyle/>
        <a:p>
          <a:r>
            <a:rPr lang="zh-CN" altLang="en-US" sz="1400" b="1" smtClean="0">
              <a:solidFill>
                <a:schemeClr val="accent3">
                  <a:lumMod val="75000"/>
                </a:schemeClr>
              </a:solidFill>
            </a:rPr>
            <a:t>建立满足学分制运行的教学管理系统系统</a:t>
          </a:r>
          <a:endParaRPr lang="zh-CN" altLang="en-US" sz="1400" b="1" dirty="0">
            <a:solidFill>
              <a:schemeClr val="accent3">
                <a:lumMod val="75000"/>
              </a:schemeClr>
            </a:solidFill>
          </a:endParaRPr>
        </a:p>
      </dgm:t>
    </dgm:pt>
    <dgm:pt modelId="{5A1C2183-1A28-4E6D-BD1F-0721771C81C5}" type="parTrans" cxnId="{EA67AFF2-B3E1-4A42-8F77-3495EB133E46}">
      <dgm:prSet/>
      <dgm:spPr/>
      <dgm:t>
        <a:bodyPr/>
        <a:lstStyle/>
        <a:p>
          <a:endParaRPr lang="zh-CN" altLang="en-US"/>
        </a:p>
      </dgm:t>
    </dgm:pt>
    <dgm:pt modelId="{F415BA1B-AF6A-41F5-81EC-B4F101D2AAF3}" type="sibTrans" cxnId="{EA67AFF2-B3E1-4A42-8F77-3495EB133E46}">
      <dgm:prSet/>
      <dgm:spPr/>
      <dgm:t>
        <a:bodyPr/>
        <a:lstStyle/>
        <a:p>
          <a:endParaRPr lang="zh-CN" altLang="en-US"/>
        </a:p>
      </dgm:t>
    </dgm:pt>
    <dgm:pt modelId="{4312C4E0-21F0-4857-834E-12018A9EBEAF}">
      <dgm:prSet phldrT="[文本]" custT="1"/>
      <dgm:spPr/>
      <dgm:t>
        <a:bodyPr/>
        <a:lstStyle/>
        <a:p>
          <a:r>
            <a:rPr lang="zh-CN" altLang="en-US" sz="1400" b="1" dirty="0" smtClean="0">
              <a:solidFill>
                <a:schemeClr val="accent3">
                  <a:lumMod val="75000"/>
                </a:schemeClr>
              </a:solidFill>
            </a:rPr>
            <a:t>制定学分制收费管理办法</a:t>
          </a:r>
          <a:endParaRPr lang="zh-CN" altLang="en-US" sz="1300" b="1" dirty="0">
            <a:solidFill>
              <a:schemeClr val="accent3">
                <a:lumMod val="75000"/>
              </a:schemeClr>
            </a:solidFill>
          </a:endParaRPr>
        </a:p>
      </dgm:t>
    </dgm:pt>
    <dgm:pt modelId="{F68A8A2D-7206-4F48-A432-652BB7A5A6E8}" type="parTrans" cxnId="{75CDE572-9514-4A4C-B7EB-D75F459E1F87}">
      <dgm:prSet/>
      <dgm:spPr/>
      <dgm:t>
        <a:bodyPr/>
        <a:lstStyle/>
        <a:p>
          <a:endParaRPr lang="zh-CN" altLang="en-US"/>
        </a:p>
      </dgm:t>
    </dgm:pt>
    <dgm:pt modelId="{17F260AF-BE67-4385-8C5A-BE5F5548E3E4}" type="sibTrans" cxnId="{75CDE572-9514-4A4C-B7EB-D75F459E1F87}">
      <dgm:prSet/>
      <dgm:spPr/>
      <dgm:t>
        <a:bodyPr/>
        <a:lstStyle/>
        <a:p>
          <a:endParaRPr lang="zh-CN" altLang="en-US"/>
        </a:p>
      </dgm:t>
    </dgm:pt>
    <dgm:pt modelId="{FFDA051F-5679-45D1-8DBB-AEEEB4BB60F9}" type="pres">
      <dgm:prSet presAssocID="{3CE0D14C-BAEE-456D-83E8-90E8B459C846}" presName="composite" presStyleCnt="0">
        <dgm:presLayoutVars>
          <dgm:chMax val="1"/>
          <dgm:dir/>
          <dgm:resizeHandles val="exact"/>
        </dgm:presLayoutVars>
      </dgm:prSet>
      <dgm:spPr/>
      <dgm:t>
        <a:bodyPr/>
        <a:lstStyle/>
        <a:p>
          <a:endParaRPr lang="zh-CN" altLang="en-US"/>
        </a:p>
      </dgm:t>
    </dgm:pt>
    <dgm:pt modelId="{147C0D93-B5A2-49B5-B7D6-6E09AA1611D2}" type="pres">
      <dgm:prSet presAssocID="{3CE0D14C-BAEE-456D-83E8-90E8B459C846}" presName="radial" presStyleCnt="0">
        <dgm:presLayoutVars>
          <dgm:animLvl val="ctr"/>
        </dgm:presLayoutVars>
      </dgm:prSet>
      <dgm:spPr/>
    </dgm:pt>
    <dgm:pt modelId="{48C50FAF-6A5F-4511-8E29-EABA715A62C3}" type="pres">
      <dgm:prSet presAssocID="{90F7D8AC-937E-4DA8-8898-A92766CA6D4A}" presName="centerShape" presStyleLbl="vennNode1" presStyleIdx="0" presStyleCnt="7"/>
      <dgm:spPr/>
      <dgm:t>
        <a:bodyPr/>
        <a:lstStyle/>
        <a:p>
          <a:endParaRPr lang="zh-CN" altLang="en-US"/>
        </a:p>
      </dgm:t>
    </dgm:pt>
    <dgm:pt modelId="{CCE6BFA7-F6A0-4DDE-B087-16F787E029CE}" type="pres">
      <dgm:prSet presAssocID="{2BE77038-7D88-4B6A-B7F6-3BF99032E12D}" presName="node" presStyleLbl="vennNode1" presStyleIdx="1" presStyleCnt="7">
        <dgm:presLayoutVars>
          <dgm:bulletEnabled val="1"/>
        </dgm:presLayoutVars>
      </dgm:prSet>
      <dgm:spPr/>
      <dgm:t>
        <a:bodyPr/>
        <a:lstStyle/>
        <a:p>
          <a:endParaRPr lang="zh-CN" altLang="en-US"/>
        </a:p>
      </dgm:t>
    </dgm:pt>
    <dgm:pt modelId="{5E10F67A-0172-4186-A780-17D6126631F6}" type="pres">
      <dgm:prSet presAssocID="{520E5E22-CC04-4A11-94A6-B62FD55D97A0}" presName="node" presStyleLbl="vennNode1" presStyleIdx="2" presStyleCnt="7">
        <dgm:presLayoutVars>
          <dgm:bulletEnabled val="1"/>
        </dgm:presLayoutVars>
      </dgm:prSet>
      <dgm:spPr/>
      <dgm:t>
        <a:bodyPr/>
        <a:lstStyle/>
        <a:p>
          <a:endParaRPr lang="zh-CN" altLang="en-US"/>
        </a:p>
      </dgm:t>
    </dgm:pt>
    <dgm:pt modelId="{AD9B40EE-1A8F-48A5-9BEF-D1A1D95A5525}" type="pres">
      <dgm:prSet presAssocID="{CFEB2CAC-7F6C-4524-9306-5232D8B3D61B}" presName="node" presStyleLbl="vennNode1" presStyleIdx="3" presStyleCnt="7">
        <dgm:presLayoutVars>
          <dgm:bulletEnabled val="1"/>
        </dgm:presLayoutVars>
      </dgm:prSet>
      <dgm:spPr/>
      <dgm:t>
        <a:bodyPr/>
        <a:lstStyle/>
        <a:p>
          <a:endParaRPr lang="zh-CN" altLang="en-US"/>
        </a:p>
      </dgm:t>
    </dgm:pt>
    <dgm:pt modelId="{DDD3C57E-DDA7-4FED-905C-77E6365ABF3F}" type="pres">
      <dgm:prSet presAssocID="{C17F0F6A-8931-4C2C-A0F6-D0C7F6968A68}" presName="node" presStyleLbl="vennNode1" presStyleIdx="4" presStyleCnt="7">
        <dgm:presLayoutVars>
          <dgm:bulletEnabled val="1"/>
        </dgm:presLayoutVars>
      </dgm:prSet>
      <dgm:spPr/>
      <dgm:t>
        <a:bodyPr/>
        <a:lstStyle/>
        <a:p>
          <a:endParaRPr lang="zh-CN" altLang="en-US"/>
        </a:p>
      </dgm:t>
    </dgm:pt>
    <dgm:pt modelId="{35258BBF-8964-4D53-865A-FA006DB199A8}" type="pres">
      <dgm:prSet presAssocID="{4E9F63E2-B550-4CDA-9031-EB39545E1A0A}" presName="node" presStyleLbl="vennNode1" presStyleIdx="5" presStyleCnt="7">
        <dgm:presLayoutVars>
          <dgm:bulletEnabled val="1"/>
        </dgm:presLayoutVars>
      </dgm:prSet>
      <dgm:spPr/>
      <dgm:t>
        <a:bodyPr/>
        <a:lstStyle/>
        <a:p>
          <a:endParaRPr lang="zh-CN" altLang="en-US"/>
        </a:p>
      </dgm:t>
    </dgm:pt>
    <dgm:pt modelId="{99C083A0-7DB6-4188-AF8B-3A5387387C6D}" type="pres">
      <dgm:prSet presAssocID="{4312C4E0-21F0-4857-834E-12018A9EBEAF}" presName="node" presStyleLbl="vennNode1" presStyleIdx="6" presStyleCnt="7">
        <dgm:presLayoutVars>
          <dgm:bulletEnabled val="1"/>
        </dgm:presLayoutVars>
      </dgm:prSet>
      <dgm:spPr/>
      <dgm:t>
        <a:bodyPr/>
        <a:lstStyle/>
        <a:p>
          <a:endParaRPr lang="zh-CN" altLang="en-US"/>
        </a:p>
      </dgm:t>
    </dgm:pt>
  </dgm:ptLst>
  <dgm:cxnLst>
    <dgm:cxn modelId="{1A3A2A3B-D478-4242-8C35-3ACE5339C1A3}" type="presOf" srcId="{C17F0F6A-8931-4C2C-A0F6-D0C7F6968A68}" destId="{DDD3C57E-DDA7-4FED-905C-77E6365ABF3F}" srcOrd="0" destOrd="0" presId="urn:microsoft.com/office/officeart/2005/8/layout/radial3"/>
    <dgm:cxn modelId="{F7F773BA-38A7-41D5-84FE-9177FC577FB7}" type="presOf" srcId="{3CE0D14C-BAEE-456D-83E8-90E8B459C846}" destId="{FFDA051F-5679-45D1-8DBB-AEEEB4BB60F9}" srcOrd="0" destOrd="0" presId="urn:microsoft.com/office/officeart/2005/8/layout/radial3"/>
    <dgm:cxn modelId="{1450A605-FEF2-476C-A604-3E0A8D3AD23E}" type="presOf" srcId="{4E9F63E2-B550-4CDA-9031-EB39545E1A0A}" destId="{35258BBF-8964-4D53-865A-FA006DB199A8}" srcOrd="0" destOrd="0" presId="urn:microsoft.com/office/officeart/2005/8/layout/radial3"/>
    <dgm:cxn modelId="{75CDE572-9514-4A4C-B7EB-D75F459E1F87}" srcId="{90F7D8AC-937E-4DA8-8898-A92766CA6D4A}" destId="{4312C4E0-21F0-4857-834E-12018A9EBEAF}" srcOrd="5" destOrd="0" parTransId="{F68A8A2D-7206-4F48-A432-652BB7A5A6E8}" sibTransId="{17F260AF-BE67-4385-8C5A-BE5F5548E3E4}"/>
    <dgm:cxn modelId="{FB345EE5-751B-4C00-899B-69A562E464CF}" type="presOf" srcId="{4312C4E0-21F0-4857-834E-12018A9EBEAF}" destId="{99C083A0-7DB6-4188-AF8B-3A5387387C6D}" srcOrd="0" destOrd="0" presId="urn:microsoft.com/office/officeart/2005/8/layout/radial3"/>
    <dgm:cxn modelId="{5B6715E3-5868-4ACF-B5CD-E2281FB37479}" srcId="{90F7D8AC-937E-4DA8-8898-A92766CA6D4A}" destId="{2BE77038-7D88-4B6A-B7F6-3BF99032E12D}" srcOrd="0" destOrd="0" parTransId="{7553CD2E-9FBA-41E3-A16D-4ADEABCA9DB5}" sibTransId="{336394B2-7CBB-481E-8B1D-D1A758D6B8F5}"/>
    <dgm:cxn modelId="{8F9E5ADE-4CC5-48CB-8C35-95D561ADF4B3}" srcId="{90F7D8AC-937E-4DA8-8898-A92766CA6D4A}" destId="{520E5E22-CC04-4A11-94A6-B62FD55D97A0}" srcOrd="1" destOrd="0" parTransId="{F9C5818E-4A2F-4A0C-96F8-DBD30F28361A}" sibTransId="{A22BDA85-BBDA-43F7-A791-BED03D1D9264}"/>
    <dgm:cxn modelId="{5A65E1AD-D007-447D-9418-AA5E213340FD}" srcId="{3CE0D14C-BAEE-456D-83E8-90E8B459C846}" destId="{90F7D8AC-937E-4DA8-8898-A92766CA6D4A}" srcOrd="0" destOrd="0" parTransId="{FE3C17A1-663C-48E6-BCA1-BC8EEC38736D}" sibTransId="{CCF41066-97D4-44D6-B982-25B065F88010}"/>
    <dgm:cxn modelId="{736634E9-3A6B-4D98-80EB-BE9E3730F838}" type="presOf" srcId="{2BE77038-7D88-4B6A-B7F6-3BF99032E12D}" destId="{CCE6BFA7-F6A0-4DDE-B087-16F787E029CE}" srcOrd="0" destOrd="0" presId="urn:microsoft.com/office/officeart/2005/8/layout/radial3"/>
    <dgm:cxn modelId="{EA67AFF2-B3E1-4A42-8F77-3495EB133E46}" srcId="{90F7D8AC-937E-4DA8-8898-A92766CA6D4A}" destId="{4E9F63E2-B550-4CDA-9031-EB39545E1A0A}" srcOrd="4" destOrd="0" parTransId="{5A1C2183-1A28-4E6D-BD1F-0721771C81C5}" sibTransId="{F415BA1B-AF6A-41F5-81EC-B4F101D2AAF3}"/>
    <dgm:cxn modelId="{F03FAA7F-9704-4A31-9B5D-C49D9F06CA9E}" type="presOf" srcId="{520E5E22-CC04-4A11-94A6-B62FD55D97A0}" destId="{5E10F67A-0172-4186-A780-17D6126631F6}" srcOrd="0" destOrd="0" presId="urn:microsoft.com/office/officeart/2005/8/layout/radial3"/>
    <dgm:cxn modelId="{A78273FA-577E-4619-951A-2662150705BC}" type="presOf" srcId="{90F7D8AC-937E-4DA8-8898-A92766CA6D4A}" destId="{48C50FAF-6A5F-4511-8E29-EABA715A62C3}" srcOrd="0" destOrd="0" presId="urn:microsoft.com/office/officeart/2005/8/layout/radial3"/>
    <dgm:cxn modelId="{F6C87A1E-F9D9-405F-A6F1-CE8FE24C9EFD}" srcId="{90F7D8AC-937E-4DA8-8898-A92766CA6D4A}" destId="{C17F0F6A-8931-4C2C-A0F6-D0C7F6968A68}" srcOrd="3" destOrd="0" parTransId="{5486B4AE-D2DC-497C-B9AC-7E603C543863}" sibTransId="{0E773384-54F6-466F-9656-E05A955620F8}"/>
    <dgm:cxn modelId="{48E5B779-3268-4980-A777-D2898296E864}" type="presOf" srcId="{CFEB2CAC-7F6C-4524-9306-5232D8B3D61B}" destId="{AD9B40EE-1A8F-48A5-9BEF-D1A1D95A5525}" srcOrd="0" destOrd="0" presId="urn:microsoft.com/office/officeart/2005/8/layout/radial3"/>
    <dgm:cxn modelId="{FE4B89E2-0555-43EB-838A-8A08B685A079}" srcId="{90F7D8AC-937E-4DA8-8898-A92766CA6D4A}" destId="{CFEB2CAC-7F6C-4524-9306-5232D8B3D61B}" srcOrd="2" destOrd="0" parTransId="{BA3A77A4-B54E-46E7-92D1-B8D9A8687C94}" sibTransId="{BEBE6FD4-B3FE-4232-811A-F84D6B04C217}"/>
    <dgm:cxn modelId="{477052B9-81F4-4730-A6DF-6DF9847B1C46}" type="presParOf" srcId="{FFDA051F-5679-45D1-8DBB-AEEEB4BB60F9}" destId="{147C0D93-B5A2-49B5-B7D6-6E09AA1611D2}" srcOrd="0" destOrd="0" presId="urn:microsoft.com/office/officeart/2005/8/layout/radial3"/>
    <dgm:cxn modelId="{3E555E7E-BEC1-4AF6-87B2-142B0718587A}" type="presParOf" srcId="{147C0D93-B5A2-49B5-B7D6-6E09AA1611D2}" destId="{48C50FAF-6A5F-4511-8E29-EABA715A62C3}" srcOrd="0" destOrd="0" presId="urn:microsoft.com/office/officeart/2005/8/layout/radial3"/>
    <dgm:cxn modelId="{03077849-6538-4923-91A0-C7D9AD640121}" type="presParOf" srcId="{147C0D93-B5A2-49B5-B7D6-6E09AA1611D2}" destId="{CCE6BFA7-F6A0-4DDE-B087-16F787E029CE}" srcOrd="1" destOrd="0" presId="urn:microsoft.com/office/officeart/2005/8/layout/radial3"/>
    <dgm:cxn modelId="{8C5B7030-10FC-4A94-8DA8-21B17D2DB452}" type="presParOf" srcId="{147C0D93-B5A2-49B5-B7D6-6E09AA1611D2}" destId="{5E10F67A-0172-4186-A780-17D6126631F6}" srcOrd="2" destOrd="0" presId="urn:microsoft.com/office/officeart/2005/8/layout/radial3"/>
    <dgm:cxn modelId="{4D82A319-107A-4752-BD84-73B537640A12}" type="presParOf" srcId="{147C0D93-B5A2-49B5-B7D6-6E09AA1611D2}" destId="{AD9B40EE-1A8F-48A5-9BEF-D1A1D95A5525}" srcOrd="3" destOrd="0" presId="urn:microsoft.com/office/officeart/2005/8/layout/radial3"/>
    <dgm:cxn modelId="{2D6043DD-8752-4E7E-A9E2-F20E8940EF64}" type="presParOf" srcId="{147C0D93-B5A2-49B5-B7D6-6E09AA1611D2}" destId="{DDD3C57E-DDA7-4FED-905C-77E6365ABF3F}" srcOrd="4" destOrd="0" presId="urn:microsoft.com/office/officeart/2005/8/layout/radial3"/>
    <dgm:cxn modelId="{B02ED2AC-7B86-4391-97AE-6142928DF478}" type="presParOf" srcId="{147C0D93-B5A2-49B5-B7D6-6E09AA1611D2}" destId="{35258BBF-8964-4D53-865A-FA006DB199A8}" srcOrd="5" destOrd="0" presId="urn:microsoft.com/office/officeart/2005/8/layout/radial3"/>
    <dgm:cxn modelId="{D2D9E50B-093D-4849-8492-E4F077A10C31}" type="presParOf" srcId="{147C0D93-B5A2-49B5-B7D6-6E09AA1611D2}" destId="{99C083A0-7DB6-4188-AF8B-3A5387387C6D}"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CAB48-BCDD-40B0-9EF4-954792D89BA3}">
      <dsp:nvSpPr>
        <dsp:cNvPr id="0" name=""/>
        <dsp:cNvSpPr/>
      </dsp:nvSpPr>
      <dsp:spPr>
        <a:xfrm>
          <a:off x="3766165" y="1977"/>
          <a:ext cx="1040169" cy="676109"/>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sz="1200" kern="1200" dirty="0" smtClean="0"/>
            <a:t>调动学生积极性主动性</a:t>
          </a:r>
          <a:endParaRPr lang="zh-CN" altLang="en-US" sz="1200" kern="1200" dirty="0"/>
        </a:p>
      </dsp:txBody>
      <dsp:txXfrm>
        <a:off x="3799170" y="34982"/>
        <a:ext cx="974159" cy="610099"/>
      </dsp:txXfrm>
    </dsp:sp>
    <dsp:sp modelId="{D7FD16BE-E069-40D0-86DD-853A85597472}">
      <dsp:nvSpPr>
        <dsp:cNvPr id="0" name=""/>
        <dsp:cNvSpPr/>
      </dsp:nvSpPr>
      <dsp:spPr>
        <a:xfrm>
          <a:off x="1690511" y="340032"/>
          <a:ext cx="5191476" cy="5191476"/>
        </a:xfrm>
        <a:custGeom>
          <a:avLst/>
          <a:gdLst/>
          <a:ahLst/>
          <a:cxnLst/>
          <a:rect l="0" t="0" r="0" b="0"/>
          <a:pathLst>
            <a:path>
              <a:moveTo>
                <a:pt x="3122358" y="53981"/>
              </a:moveTo>
              <a:arcTo wR="2595738" hR="2595738" stAng="16902321" swAng="868451"/>
            </a:path>
          </a:pathLst>
        </a:custGeom>
        <a:noFill/>
        <a:ln w="6350" cap="flat" cmpd="sng" algn="ctr">
          <a:solidFill>
            <a:schemeClr val="accent6">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9DA8E3B-3A99-475A-BDDD-8473C16B95CB}">
      <dsp:nvSpPr>
        <dsp:cNvPr id="0" name=""/>
        <dsp:cNvSpPr/>
      </dsp:nvSpPr>
      <dsp:spPr>
        <a:xfrm>
          <a:off x="5434673" y="609265"/>
          <a:ext cx="1040169" cy="676109"/>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sz="1200" kern="1200" dirty="0" smtClean="0"/>
            <a:t>鼓励</a:t>
          </a:r>
          <a:r>
            <a:rPr lang="zh-CN" altLang="en-US" sz="1200" kern="1200" dirty="0" smtClean="0"/>
            <a:t>学生</a:t>
          </a:r>
          <a:r>
            <a:rPr lang="zh-CN" sz="1200" kern="1200" dirty="0" smtClean="0"/>
            <a:t>个性发展</a:t>
          </a:r>
          <a:endParaRPr lang="zh-CN" altLang="en-US" sz="1200" kern="1200" dirty="0"/>
        </a:p>
      </dsp:txBody>
      <dsp:txXfrm>
        <a:off x="5467678" y="642270"/>
        <a:ext cx="974159" cy="610099"/>
      </dsp:txXfrm>
    </dsp:sp>
    <dsp:sp modelId="{898D6B2A-8B2F-4C1E-83F2-4975167D2927}">
      <dsp:nvSpPr>
        <dsp:cNvPr id="0" name=""/>
        <dsp:cNvSpPr/>
      </dsp:nvSpPr>
      <dsp:spPr>
        <a:xfrm>
          <a:off x="1690511" y="340032"/>
          <a:ext cx="5191476" cy="5191476"/>
        </a:xfrm>
        <a:custGeom>
          <a:avLst/>
          <a:gdLst/>
          <a:ahLst/>
          <a:cxnLst/>
          <a:rect l="0" t="0" r="0" b="0"/>
          <a:pathLst>
            <a:path>
              <a:moveTo>
                <a:pt x="4605472" y="952927"/>
              </a:moveTo>
              <a:arcTo wR="2595738" hR="2595738" stAng="19244190" swAng="1281357"/>
            </a:path>
          </a:pathLst>
        </a:custGeom>
        <a:noFill/>
        <a:ln w="6350" cap="flat" cmpd="sng" algn="ctr">
          <a:solidFill>
            <a:schemeClr val="accent6">
              <a:shade val="90000"/>
              <a:hueOff val="95486"/>
              <a:satOff val="-9471"/>
              <a:lumOff val="4785"/>
              <a:alphaOff val="0"/>
            </a:schemeClr>
          </a:solidFill>
          <a:prstDash val="solid"/>
          <a:miter lim="800000"/>
        </a:ln>
        <a:effectLst/>
      </dsp:spPr>
      <dsp:style>
        <a:lnRef idx="1">
          <a:scrgbClr r="0" g="0" b="0"/>
        </a:lnRef>
        <a:fillRef idx="0">
          <a:scrgbClr r="0" g="0" b="0"/>
        </a:fillRef>
        <a:effectRef idx="0">
          <a:scrgbClr r="0" g="0" b="0"/>
        </a:effectRef>
        <a:fontRef idx="minor"/>
      </dsp:style>
    </dsp:sp>
    <dsp:sp modelId="{DC3F5758-A007-4B06-AAD3-BF6AF60839D4}">
      <dsp:nvSpPr>
        <dsp:cNvPr id="0" name=""/>
        <dsp:cNvSpPr/>
      </dsp:nvSpPr>
      <dsp:spPr>
        <a:xfrm>
          <a:off x="6322468" y="2146970"/>
          <a:ext cx="1040169" cy="676109"/>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sz="1200" kern="1200" dirty="0" smtClean="0"/>
            <a:t>深化课程改革</a:t>
          </a:r>
          <a:endParaRPr lang="zh-CN" altLang="en-US" sz="1200" kern="1200" dirty="0"/>
        </a:p>
      </dsp:txBody>
      <dsp:txXfrm>
        <a:off x="6355473" y="2179975"/>
        <a:ext cx="974159" cy="610099"/>
      </dsp:txXfrm>
    </dsp:sp>
    <dsp:sp modelId="{3110736B-9B09-413B-99D7-198EED50A726}">
      <dsp:nvSpPr>
        <dsp:cNvPr id="0" name=""/>
        <dsp:cNvSpPr/>
      </dsp:nvSpPr>
      <dsp:spPr>
        <a:xfrm>
          <a:off x="1690511" y="340032"/>
          <a:ext cx="5191476" cy="5191476"/>
        </a:xfrm>
        <a:custGeom>
          <a:avLst/>
          <a:gdLst/>
          <a:ahLst/>
          <a:cxnLst/>
          <a:rect l="0" t="0" r="0" b="0"/>
          <a:pathLst>
            <a:path>
              <a:moveTo>
                <a:pt x="5189478" y="2493916"/>
              </a:moveTo>
              <a:arcTo wR="2595738" hR="2595738" stAng="21465114" swAng="1422549"/>
            </a:path>
          </a:pathLst>
        </a:custGeom>
        <a:noFill/>
        <a:ln w="6350" cap="flat" cmpd="sng" algn="ctr">
          <a:solidFill>
            <a:schemeClr val="accent6">
              <a:shade val="90000"/>
              <a:hueOff val="190972"/>
              <a:satOff val="-18941"/>
              <a:lumOff val="9571"/>
              <a:alphaOff val="0"/>
            </a:schemeClr>
          </a:solidFill>
          <a:prstDash val="solid"/>
          <a:miter lim="800000"/>
        </a:ln>
        <a:effectLst/>
      </dsp:spPr>
      <dsp:style>
        <a:lnRef idx="1">
          <a:scrgbClr r="0" g="0" b="0"/>
        </a:lnRef>
        <a:fillRef idx="0">
          <a:scrgbClr r="0" g="0" b="0"/>
        </a:fillRef>
        <a:effectRef idx="0">
          <a:scrgbClr r="0" g="0" b="0"/>
        </a:effectRef>
        <a:fontRef idx="minor"/>
      </dsp:style>
    </dsp:sp>
    <dsp:sp modelId="{F1113202-9327-4A1E-AEED-FF42DE9EEA7C}">
      <dsp:nvSpPr>
        <dsp:cNvPr id="0" name=""/>
        <dsp:cNvSpPr/>
      </dsp:nvSpPr>
      <dsp:spPr>
        <a:xfrm>
          <a:off x="6014140" y="3895585"/>
          <a:ext cx="1040169" cy="676109"/>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sz="1200" kern="1200" dirty="0" smtClean="0"/>
            <a:t>优化教学资源</a:t>
          </a:r>
          <a:endParaRPr lang="zh-CN" altLang="en-US" sz="1200" kern="1200" dirty="0"/>
        </a:p>
      </dsp:txBody>
      <dsp:txXfrm>
        <a:off x="6047145" y="3928590"/>
        <a:ext cx="974159" cy="610099"/>
      </dsp:txXfrm>
    </dsp:sp>
    <dsp:sp modelId="{72F37800-CE74-403E-AA1A-620C94284FB1}">
      <dsp:nvSpPr>
        <dsp:cNvPr id="0" name=""/>
        <dsp:cNvSpPr/>
      </dsp:nvSpPr>
      <dsp:spPr>
        <a:xfrm>
          <a:off x="1690511" y="340032"/>
          <a:ext cx="5191476" cy="5191476"/>
        </a:xfrm>
        <a:custGeom>
          <a:avLst/>
          <a:gdLst/>
          <a:ahLst/>
          <a:cxnLst/>
          <a:rect l="0" t="0" r="0" b="0"/>
          <a:pathLst>
            <a:path>
              <a:moveTo>
                <a:pt x="4605929" y="4237989"/>
              </a:moveTo>
              <a:arcTo wR="2595738" hR="2595738" stAng="2354853" swAng="1063587"/>
            </a:path>
          </a:pathLst>
        </a:custGeom>
        <a:noFill/>
        <a:ln w="6350" cap="flat" cmpd="sng" algn="ctr">
          <a:solidFill>
            <a:schemeClr val="accent6">
              <a:shade val="90000"/>
              <a:hueOff val="286459"/>
              <a:satOff val="-28412"/>
              <a:lumOff val="14356"/>
              <a:alphaOff val="0"/>
            </a:schemeClr>
          </a:solidFill>
          <a:prstDash val="solid"/>
          <a:miter lim="800000"/>
        </a:ln>
        <a:effectLst/>
      </dsp:spPr>
      <dsp:style>
        <a:lnRef idx="1">
          <a:scrgbClr r="0" g="0" b="0"/>
        </a:lnRef>
        <a:fillRef idx="0">
          <a:scrgbClr r="0" g="0" b="0"/>
        </a:fillRef>
        <a:effectRef idx="0">
          <a:scrgbClr r="0" g="0" b="0"/>
        </a:effectRef>
        <a:fontRef idx="minor"/>
      </dsp:style>
    </dsp:sp>
    <dsp:sp modelId="{802BA2A3-45CE-452D-A7AC-3E64AE7C09F0}">
      <dsp:nvSpPr>
        <dsp:cNvPr id="0" name=""/>
        <dsp:cNvSpPr/>
      </dsp:nvSpPr>
      <dsp:spPr>
        <a:xfrm>
          <a:off x="4653960" y="5036912"/>
          <a:ext cx="1040169" cy="676109"/>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sz="1200" kern="1200" dirty="0" smtClean="0"/>
            <a:t>激励教师队伍发展</a:t>
          </a:r>
          <a:endParaRPr lang="zh-CN" altLang="en-US" sz="1200" kern="1200" dirty="0"/>
        </a:p>
      </dsp:txBody>
      <dsp:txXfrm>
        <a:off x="4686965" y="5069917"/>
        <a:ext cx="974159" cy="610099"/>
      </dsp:txXfrm>
    </dsp:sp>
    <dsp:sp modelId="{8FFBEA9A-A8CC-4A65-A383-57D2117D0DF6}">
      <dsp:nvSpPr>
        <dsp:cNvPr id="0" name=""/>
        <dsp:cNvSpPr/>
      </dsp:nvSpPr>
      <dsp:spPr>
        <a:xfrm>
          <a:off x="1690511" y="340032"/>
          <a:ext cx="5191476" cy="5191476"/>
        </a:xfrm>
        <a:custGeom>
          <a:avLst/>
          <a:gdLst/>
          <a:ahLst/>
          <a:cxnLst/>
          <a:rect l="0" t="0" r="0" b="0"/>
          <a:pathLst>
            <a:path>
              <a:moveTo>
                <a:pt x="2956167" y="5166331"/>
              </a:moveTo>
              <a:arcTo wR="2595738" hR="2595738" stAng="4921108" swAng="957785"/>
            </a:path>
          </a:pathLst>
        </a:custGeom>
        <a:noFill/>
        <a:ln w="6350" cap="flat" cmpd="sng" algn="ctr">
          <a:solidFill>
            <a:schemeClr val="accent6">
              <a:shade val="90000"/>
              <a:hueOff val="381945"/>
              <a:satOff val="-37882"/>
              <a:lumOff val="19142"/>
              <a:alphaOff val="0"/>
            </a:schemeClr>
          </a:solidFill>
          <a:prstDash val="solid"/>
          <a:miter lim="800000"/>
        </a:ln>
        <a:effectLst/>
      </dsp:spPr>
      <dsp:style>
        <a:lnRef idx="1">
          <a:scrgbClr r="0" g="0" b="0"/>
        </a:lnRef>
        <a:fillRef idx="0">
          <a:scrgbClr r="0" g="0" b="0"/>
        </a:fillRef>
        <a:effectRef idx="0">
          <a:scrgbClr r="0" g="0" b="0"/>
        </a:effectRef>
        <a:fontRef idx="minor"/>
      </dsp:style>
    </dsp:sp>
    <dsp:sp modelId="{124638C9-2AAD-4964-BAF8-301E74DAB204}">
      <dsp:nvSpPr>
        <dsp:cNvPr id="0" name=""/>
        <dsp:cNvSpPr/>
      </dsp:nvSpPr>
      <dsp:spPr>
        <a:xfrm>
          <a:off x="2878370" y="5036912"/>
          <a:ext cx="1040169" cy="676109"/>
        </a:xfrm>
        <a:prstGeom prst="round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sz="1200" kern="1200" dirty="0" smtClean="0"/>
            <a:t>有利于企业订单式</a:t>
          </a:r>
          <a:r>
            <a:rPr lang="zh-CN" altLang="en-US" sz="1200" kern="1200" dirty="0" smtClean="0"/>
            <a:t>培养</a:t>
          </a:r>
          <a:endParaRPr lang="zh-CN" altLang="en-US" sz="1200" kern="1200" dirty="0"/>
        </a:p>
      </dsp:txBody>
      <dsp:txXfrm>
        <a:off x="2911375" y="5069917"/>
        <a:ext cx="974159" cy="610099"/>
      </dsp:txXfrm>
    </dsp:sp>
    <dsp:sp modelId="{5B1B9616-9019-4073-A116-76CDD44B24AC}">
      <dsp:nvSpPr>
        <dsp:cNvPr id="0" name=""/>
        <dsp:cNvSpPr/>
      </dsp:nvSpPr>
      <dsp:spPr>
        <a:xfrm>
          <a:off x="1406201" y="180829"/>
          <a:ext cx="5191476" cy="5191476"/>
        </a:xfrm>
        <a:custGeom>
          <a:avLst/>
          <a:gdLst/>
          <a:ahLst/>
          <a:cxnLst/>
          <a:rect l="0" t="0" r="0" b="0"/>
          <a:pathLst>
            <a:path>
              <a:moveTo>
                <a:pt x="1464698" y="4932104"/>
              </a:moveTo>
              <a:arcTo wR="2595738" hR="2595738" stAng="6949903" swAng="1081110"/>
            </a:path>
          </a:pathLst>
        </a:custGeom>
        <a:noFill/>
        <a:ln w="6350" cap="flat" cmpd="sng" algn="ctr">
          <a:solidFill>
            <a:schemeClr val="accent6">
              <a:shade val="90000"/>
              <a:hueOff val="477431"/>
              <a:satOff val="-47352"/>
              <a:lumOff val="23927"/>
              <a:alphaOff val="0"/>
            </a:schemeClr>
          </a:solidFill>
          <a:prstDash val="solid"/>
          <a:miter lim="800000"/>
        </a:ln>
        <a:effectLst/>
      </dsp:spPr>
      <dsp:style>
        <a:lnRef idx="1">
          <a:scrgbClr r="0" g="0" b="0"/>
        </a:lnRef>
        <a:fillRef idx="0">
          <a:scrgbClr r="0" g="0" b="0"/>
        </a:fillRef>
        <a:effectRef idx="0">
          <a:scrgbClr r="0" g="0" b="0"/>
        </a:effectRef>
        <a:fontRef idx="minor"/>
      </dsp:style>
    </dsp:sp>
    <dsp:sp modelId="{6CD9EDAA-4BB7-48D6-8CC1-3FB6E8B561B8}">
      <dsp:nvSpPr>
        <dsp:cNvPr id="0" name=""/>
        <dsp:cNvSpPr/>
      </dsp:nvSpPr>
      <dsp:spPr>
        <a:xfrm>
          <a:off x="1348858" y="3966627"/>
          <a:ext cx="1226411" cy="676109"/>
        </a:xfrm>
        <a:prstGeom prst="round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t>实现学历教育与证书培训对接</a:t>
          </a:r>
          <a:endParaRPr lang="zh-CN" altLang="en-US" sz="1200" kern="1200" dirty="0"/>
        </a:p>
      </dsp:txBody>
      <dsp:txXfrm>
        <a:off x="1381863" y="3999632"/>
        <a:ext cx="1160401" cy="610099"/>
      </dsp:txXfrm>
    </dsp:sp>
    <dsp:sp modelId="{0269CCD1-A886-42EB-978B-5095EB1E597B}">
      <dsp:nvSpPr>
        <dsp:cNvPr id="0" name=""/>
        <dsp:cNvSpPr/>
      </dsp:nvSpPr>
      <dsp:spPr>
        <a:xfrm>
          <a:off x="1669288" y="577091"/>
          <a:ext cx="5191476" cy="5191476"/>
        </a:xfrm>
        <a:custGeom>
          <a:avLst/>
          <a:gdLst/>
          <a:ahLst/>
          <a:cxnLst/>
          <a:rect l="0" t="0" r="0" b="0"/>
          <a:pathLst>
            <a:path>
              <a:moveTo>
                <a:pt x="120867" y="3378598"/>
              </a:moveTo>
              <a:arcTo wR="2595738" hR="2595738" stAng="9746796" swAng="1502615"/>
            </a:path>
          </a:pathLst>
        </a:custGeom>
        <a:noFill/>
        <a:ln w="6350" cap="flat" cmpd="sng" algn="ctr">
          <a:solidFill>
            <a:schemeClr val="accent6">
              <a:shade val="90000"/>
              <a:hueOff val="572917"/>
              <a:satOff val="-56823"/>
              <a:lumOff val="28713"/>
              <a:alphaOff val="0"/>
            </a:schemeClr>
          </a:solidFill>
          <a:prstDash val="solid"/>
          <a:miter lim="800000"/>
        </a:ln>
        <a:effectLst/>
      </dsp:spPr>
      <dsp:style>
        <a:lnRef idx="1">
          <a:scrgbClr r="0" g="0" b="0"/>
        </a:lnRef>
        <a:fillRef idx="0">
          <a:scrgbClr r="0" g="0" b="0"/>
        </a:fillRef>
        <a:effectRef idx="0">
          <a:scrgbClr r="0" g="0" b="0"/>
        </a:effectRef>
        <a:fontRef idx="minor"/>
      </dsp:style>
    </dsp:sp>
    <dsp:sp modelId="{3011417A-D47E-45C8-B87E-A1B20B11A306}">
      <dsp:nvSpPr>
        <dsp:cNvPr id="0" name=""/>
        <dsp:cNvSpPr/>
      </dsp:nvSpPr>
      <dsp:spPr>
        <a:xfrm>
          <a:off x="1209862" y="2146970"/>
          <a:ext cx="1040169" cy="676109"/>
        </a:xfrm>
        <a:prstGeom prst="round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t>促进树立服务意识</a:t>
          </a:r>
          <a:endParaRPr lang="zh-CN" altLang="en-US" sz="1200" kern="1200" dirty="0"/>
        </a:p>
      </dsp:txBody>
      <dsp:txXfrm>
        <a:off x="1242867" y="2179975"/>
        <a:ext cx="974159" cy="610099"/>
      </dsp:txXfrm>
    </dsp:sp>
    <dsp:sp modelId="{0048485F-0370-41C2-9A66-69011F60853E}">
      <dsp:nvSpPr>
        <dsp:cNvPr id="0" name=""/>
        <dsp:cNvSpPr/>
      </dsp:nvSpPr>
      <dsp:spPr>
        <a:xfrm>
          <a:off x="1690511" y="340032"/>
          <a:ext cx="5191476" cy="5191476"/>
        </a:xfrm>
        <a:custGeom>
          <a:avLst/>
          <a:gdLst/>
          <a:ahLst/>
          <a:cxnLst/>
          <a:rect l="0" t="0" r="0" b="0"/>
          <a:pathLst>
            <a:path>
              <a:moveTo>
                <a:pt x="125753" y="1797595"/>
              </a:moveTo>
              <a:arcTo wR="2595738" hR="2595738" stAng="11874453" swAng="1281357"/>
            </a:path>
          </a:pathLst>
        </a:custGeom>
        <a:noFill/>
        <a:ln w="6350" cap="flat" cmpd="sng" algn="ctr">
          <a:solidFill>
            <a:schemeClr val="accent6">
              <a:shade val="90000"/>
              <a:hueOff val="668403"/>
              <a:satOff val="-66294"/>
              <a:lumOff val="33498"/>
              <a:alphaOff val="0"/>
            </a:schemeClr>
          </a:solidFill>
          <a:prstDash val="solid"/>
          <a:miter lim="800000"/>
        </a:ln>
        <a:effectLst/>
      </dsp:spPr>
      <dsp:style>
        <a:lnRef idx="1">
          <a:scrgbClr r="0" g="0" b="0"/>
        </a:lnRef>
        <a:fillRef idx="0">
          <a:scrgbClr r="0" g="0" b="0"/>
        </a:fillRef>
        <a:effectRef idx="0">
          <a:scrgbClr r="0" g="0" b="0"/>
        </a:effectRef>
        <a:fontRef idx="minor"/>
      </dsp:style>
    </dsp:sp>
    <dsp:sp modelId="{DA41DCFF-4D15-4FCF-BCA3-46BECF7BB4C0}">
      <dsp:nvSpPr>
        <dsp:cNvPr id="0" name=""/>
        <dsp:cNvSpPr/>
      </dsp:nvSpPr>
      <dsp:spPr>
        <a:xfrm>
          <a:off x="2097657" y="609265"/>
          <a:ext cx="1040169" cy="676109"/>
        </a:xfrm>
        <a:prstGeom prst="round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sz="1200" kern="1200" dirty="0" smtClean="0"/>
            <a:t>增强办学活力和吸引力</a:t>
          </a:r>
          <a:endParaRPr lang="zh-CN" altLang="en-US" sz="1200" kern="1200" dirty="0"/>
        </a:p>
      </dsp:txBody>
      <dsp:txXfrm>
        <a:off x="2130662" y="642270"/>
        <a:ext cx="974159" cy="610099"/>
      </dsp:txXfrm>
    </dsp:sp>
    <dsp:sp modelId="{E1C9DDF0-A05C-43BF-8BBA-13DEE286ECBC}">
      <dsp:nvSpPr>
        <dsp:cNvPr id="0" name=""/>
        <dsp:cNvSpPr/>
      </dsp:nvSpPr>
      <dsp:spPr>
        <a:xfrm>
          <a:off x="1690511" y="340032"/>
          <a:ext cx="5191476" cy="5191476"/>
        </a:xfrm>
        <a:custGeom>
          <a:avLst/>
          <a:gdLst/>
          <a:ahLst/>
          <a:cxnLst/>
          <a:rect l="0" t="0" r="0" b="0"/>
          <a:pathLst>
            <a:path>
              <a:moveTo>
                <a:pt x="1450536" y="266281"/>
              </a:moveTo>
              <a:arcTo wR="2595738" hR="2595738" stAng="14629228" swAng="868451"/>
            </a:path>
          </a:pathLst>
        </a:custGeom>
        <a:noFill/>
        <a:ln w="6350" cap="flat" cmpd="sng" algn="ctr">
          <a:solidFill>
            <a:schemeClr val="accent6">
              <a:shade val="90000"/>
              <a:hueOff val="763889"/>
              <a:satOff val="-75764"/>
              <a:lumOff val="38284"/>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66D6A-F932-4AFF-938C-5377347F5588}">
      <dsp:nvSpPr>
        <dsp:cNvPr id="0" name=""/>
        <dsp:cNvSpPr/>
      </dsp:nvSpPr>
      <dsp:spPr>
        <a:xfrm>
          <a:off x="1744514" y="1401284"/>
          <a:ext cx="975467" cy="975467"/>
        </a:xfrm>
        <a:prstGeom prst="ellipse">
          <a:avLst/>
        </a:prstGeom>
        <a:solidFill>
          <a:srgbClr val="CE31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学分制</a:t>
          </a:r>
          <a:endParaRPr lang="en-US" altLang="zh-CN" sz="1200" b="1" kern="1200" dirty="0" smtClean="0"/>
        </a:p>
        <a:p>
          <a:pPr lvl="0" algn="ctr" defTabSz="533400">
            <a:lnSpc>
              <a:spcPct val="90000"/>
            </a:lnSpc>
            <a:spcBef>
              <a:spcPct val="0"/>
            </a:spcBef>
            <a:spcAft>
              <a:spcPct val="35000"/>
            </a:spcAft>
          </a:pPr>
          <a:r>
            <a:rPr lang="zh-CN" altLang="en-US" sz="1200" b="1" kern="1200" dirty="0" smtClean="0"/>
            <a:t>改革</a:t>
          </a:r>
          <a:endParaRPr lang="zh-CN" altLang="en-US" sz="1200" b="1" kern="1200" dirty="0"/>
        </a:p>
      </dsp:txBody>
      <dsp:txXfrm>
        <a:off x="1887368" y="1544138"/>
        <a:ext cx="689759" cy="689759"/>
      </dsp:txXfrm>
    </dsp:sp>
    <dsp:sp modelId="{92750B03-71D4-4B30-9489-672390058A52}">
      <dsp:nvSpPr>
        <dsp:cNvPr id="0" name=""/>
        <dsp:cNvSpPr/>
      </dsp:nvSpPr>
      <dsp:spPr>
        <a:xfrm rot="16200000">
          <a:off x="2071469" y="941199"/>
          <a:ext cx="321557" cy="331658"/>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2119703" y="1055765"/>
        <a:ext cx="225090" cy="198994"/>
      </dsp:txXfrm>
    </dsp:sp>
    <dsp:sp modelId="{35D1E380-206F-483A-B55A-C27ECD63658D}">
      <dsp:nvSpPr>
        <dsp:cNvPr id="0" name=""/>
        <dsp:cNvSpPr/>
      </dsp:nvSpPr>
      <dsp:spPr>
        <a:xfrm>
          <a:off x="1842061" y="14198"/>
          <a:ext cx="780373" cy="780373"/>
        </a:xfrm>
        <a:prstGeom prst="ellipse">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sz="1200" b="1" kern="1200" dirty="0" smtClean="0"/>
            <a:t>教学</a:t>
          </a:r>
          <a:endParaRPr lang="en-US" altLang="zh-CN" sz="1200" b="1" kern="1200" dirty="0" smtClean="0"/>
        </a:p>
        <a:p>
          <a:pPr lvl="0" algn="ctr" defTabSz="533400">
            <a:lnSpc>
              <a:spcPct val="90000"/>
            </a:lnSpc>
            <a:spcBef>
              <a:spcPct val="0"/>
            </a:spcBef>
            <a:spcAft>
              <a:spcPct val="35000"/>
            </a:spcAft>
          </a:pPr>
          <a:r>
            <a:rPr lang="zh-CN" sz="1200" b="1" kern="1200" dirty="0" smtClean="0"/>
            <a:t>管理</a:t>
          </a:r>
          <a:endParaRPr lang="zh-CN" altLang="en-US" sz="1200" b="1" kern="1200" dirty="0"/>
        </a:p>
      </dsp:txBody>
      <dsp:txXfrm>
        <a:off x="1956344" y="128481"/>
        <a:ext cx="551807" cy="551807"/>
      </dsp:txXfrm>
    </dsp:sp>
    <dsp:sp modelId="{CC1AD43C-74CB-468C-917E-57EA40599E9D}">
      <dsp:nvSpPr>
        <dsp:cNvPr id="0" name=""/>
        <dsp:cNvSpPr/>
      </dsp:nvSpPr>
      <dsp:spPr>
        <a:xfrm rot="18600000">
          <a:off x="2574122" y="1124150"/>
          <a:ext cx="321557" cy="331658"/>
        </a:xfrm>
        <a:prstGeom prst="rightArrow">
          <a:avLst>
            <a:gd name="adj1" fmla="val 60000"/>
            <a:gd name="adj2" fmla="val 50000"/>
          </a:avLst>
        </a:prstGeom>
        <a:solidFill>
          <a:schemeClr val="accent3">
            <a:shade val="90000"/>
            <a:hueOff val="95486"/>
            <a:satOff val="-9471"/>
            <a:lumOff val="47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2591352" y="1227431"/>
        <a:ext cx="225090" cy="198994"/>
      </dsp:txXfrm>
    </dsp:sp>
    <dsp:sp modelId="{85639227-8E56-4761-BB92-28395080EF13}">
      <dsp:nvSpPr>
        <dsp:cNvPr id="0" name=""/>
        <dsp:cNvSpPr/>
      </dsp:nvSpPr>
      <dsp:spPr>
        <a:xfrm>
          <a:off x="2796364" y="361536"/>
          <a:ext cx="780373" cy="780373"/>
        </a:xfrm>
        <a:prstGeom prst="ellipse">
          <a:avLst/>
        </a:prstGeom>
        <a:solidFill>
          <a:schemeClr val="accent3">
            <a:shade val="80000"/>
            <a:hueOff val="94725"/>
            <a:satOff val="-9471"/>
            <a:lumOff val="49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sz="1200" b="1" kern="1200" dirty="0" smtClean="0"/>
            <a:t>收费</a:t>
          </a:r>
          <a:endParaRPr lang="en-US" altLang="zh-CN" sz="1200" b="1" kern="1200" dirty="0" smtClean="0"/>
        </a:p>
        <a:p>
          <a:pPr lvl="0" algn="ctr" defTabSz="533400">
            <a:lnSpc>
              <a:spcPct val="90000"/>
            </a:lnSpc>
            <a:spcBef>
              <a:spcPct val="0"/>
            </a:spcBef>
            <a:spcAft>
              <a:spcPct val="35000"/>
            </a:spcAft>
          </a:pPr>
          <a:r>
            <a:rPr lang="zh-CN" sz="1200" b="1" kern="1200" dirty="0" smtClean="0"/>
            <a:t>管理</a:t>
          </a:r>
          <a:endParaRPr lang="zh-CN" altLang="en-US" sz="1200" b="1" kern="1200" dirty="0"/>
        </a:p>
      </dsp:txBody>
      <dsp:txXfrm>
        <a:off x="2910647" y="475819"/>
        <a:ext cx="551807" cy="551807"/>
      </dsp:txXfrm>
    </dsp:sp>
    <dsp:sp modelId="{5924DBC4-8F76-4D90-ADDD-AFCC9B9130F1}">
      <dsp:nvSpPr>
        <dsp:cNvPr id="0" name=""/>
        <dsp:cNvSpPr/>
      </dsp:nvSpPr>
      <dsp:spPr>
        <a:xfrm rot="21000000">
          <a:off x="2841578" y="1587398"/>
          <a:ext cx="321557" cy="331658"/>
        </a:xfrm>
        <a:prstGeom prst="rightArrow">
          <a:avLst>
            <a:gd name="adj1" fmla="val 60000"/>
            <a:gd name="adj2" fmla="val 50000"/>
          </a:avLst>
        </a:prstGeom>
        <a:solidFill>
          <a:schemeClr val="accent3">
            <a:shade val="90000"/>
            <a:hueOff val="190972"/>
            <a:satOff val="-18941"/>
            <a:lumOff val="95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2842311" y="1662106"/>
        <a:ext cx="225090" cy="198994"/>
      </dsp:txXfrm>
    </dsp:sp>
    <dsp:sp modelId="{42CF818E-FFF1-4DCC-A752-D36FD5609BA2}">
      <dsp:nvSpPr>
        <dsp:cNvPr id="0" name=""/>
        <dsp:cNvSpPr/>
      </dsp:nvSpPr>
      <dsp:spPr>
        <a:xfrm>
          <a:off x="3304139" y="1241027"/>
          <a:ext cx="780373" cy="780373"/>
        </a:xfrm>
        <a:prstGeom prst="ellipse">
          <a:avLst/>
        </a:prstGeom>
        <a:solidFill>
          <a:schemeClr val="accent3">
            <a:shade val="80000"/>
            <a:hueOff val="189451"/>
            <a:satOff val="-18941"/>
            <a:lumOff val="9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sz="1200" b="1" kern="1200" dirty="0" smtClean="0"/>
            <a:t>教师</a:t>
          </a:r>
          <a:endParaRPr lang="en-US" altLang="zh-CN" sz="1200" b="1" kern="1200" dirty="0" smtClean="0"/>
        </a:p>
        <a:p>
          <a:pPr lvl="0" algn="ctr" defTabSz="533400">
            <a:lnSpc>
              <a:spcPct val="90000"/>
            </a:lnSpc>
            <a:spcBef>
              <a:spcPct val="0"/>
            </a:spcBef>
            <a:spcAft>
              <a:spcPct val="35000"/>
            </a:spcAft>
          </a:pPr>
          <a:r>
            <a:rPr lang="zh-CN" sz="1200" b="1" kern="1200" dirty="0" smtClean="0"/>
            <a:t>管理</a:t>
          </a:r>
          <a:endParaRPr lang="zh-CN" altLang="en-US" sz="1200" b="1" kern="1200" dirty="0"/>
        </a:p>
      </dsp:txBody>
      <dsp:txXfrm>
        <a:off x="3418422" y="1355310"/>
        <a:ext cx="551807" cy="551807"/>
      </dsp:txXfrm>
    </dsp:sp>
    <dsp:sp modelId="{6C9D9CA3-F162-4E45-AD49-ACA4FD819756}">
      <dsp:nvSpPr>
        <dsp:cNvPr id="0" name=""/>
        <dsp:cNvSpPr/>
      </dsp:nvSpPr>
      <dsp:spPr>
        <a:xfrm rot="1800000">
          <a:off x="2748691" y="2114183"/>
          <a:ext cx="321557" cy="331658"/>
        </a:xfrm>
        <a:prstGeom prst="rightArrow">
          <a:avLst>
            <a:gd name="adj1" fmla="val 60000"/>
            <a:gd name="adj2" fmla="val 50000"/>
          </a:avLst>
        </a:prstGeom>
        <a:solidFill>
          <a:schemeClr val="accent3">
            <a:shade val="90000"/>
            <a:hueOff val="286459"/>
            <a:satOff val="-28412"/>
            <a:lumOff val="143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2755153" y="2156398"/>
        <a:ext cx="225090" cy="198994"/>
      </dsp:txXfrm>
    </dsp:sp>
    <dsp:sp modelId="{766B14DB-2D92-447E-AFD7-A011944050CD}">
      <dsp:nvSpPr>
        <dsp:cNvPr id="0" name=""/>
        <dsp:cNvSpPr/>
      </dsp:nvSpPr>
      <dsp:spPr>
        <a:xfrm>
          <a:off x="3127791" y="2241148"/>
          <a:ext cx="780373" cy="780373"/>
        </a:xfrm>
        <a:prstGeom prst="ellipse">
          <a:avLst/>
        </a:prstGeom>
        <a:solidFill>
          <a:schemeClr val="accent3">
            <a:shade val="80000"/>
            <a:hueOff val="284176"/>
            <a:satOff val="-28412"/>
            <a:lumOff val="149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sz="1200" b="1" kern="1200" dirty="0" smtClean="0"/>
            <a:t>学生</a:t>
          </a:r>
          <a:endParaRPr lang="en-US" altLang="zh-CN" sz="1200" b="1" kern="1200" dirty="0" smtClean="0"/>
        </a:p>
        <a:p>
          <a:pPr lvl="0" algn="ctr" defTabSz="533400">
            <a:lnSpc>
              <a:spcPct val="90000"/>
            </a:lnSpc>
            <a:spcBef>
              <a:spcPct val="0"/>
            </a:spcBef>
            <a:spcAft>
              <a:spcPct val="35000"/>
            </a:spcAft>
          </a:pPr>
          <a:r>
            <a:rPr lang="zh-CN" sz="1200" b="1" kern="1200" dirty="0" smtClean="0"/>
            <a:t>管理</a:t>
          </a:r>
          <a:endParaRPr lang="zh-CN" altLang="en-US" sz="1200" b="1" kern="1200" dirty="0"/>
        </a:p>
      </dsp:txBody>
      <dsp:txXfrm>
        <a:off x="3242074" y="2355431"/>
        <a:ext cx="551807" cy="551807"/>
      </dsp:txXfrm>
    </dsp:sp>
    <dsp:sp modelId="{7EC74F5C-00F9-404A-A715-805EF668F397}">
      <dsp:nvSpPr>
        <dsp:cNvPr id="0" name=""/>
        <dsp:cNvSpPr/>
      </dsp:nvSpPr>
      <dsp:spPr>
        <a:xfrm rot="4200000">
          <a:off x="2338925" y="2458018"/>
          <a:ext cx="321557" cy="331658"/>
        </a:xfrm>
        <a:prstGeom prst="rightArrow">
          <a:avLst>
            <a:gd name="adj1" fmla="val 60000"/>
            <a:gd name="adj2" fmla="val 50000"/>
          </a:avLst>
        </a:prstGeom>
        <a:solidFill>
          <a:schemeClr val="accent3">
            <a:shade val="90000"/>
            <a:hueOff val="381945"/>
            <a:satOff val="-37882"/>
            <a:lumOff val="191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2370662" y="2479025"/>
        <a:ext cx="225090" cy="198994"/>
      </dsp:txXfrm>
    </dsp:sp>
    <dsp:sp modelId="{72C818F4-8B45-4953-94BD-8D0EDC55BA27}">
      <dsp:nvSpPr>
        <dsp:cNvPr id="0" name=""/>
        <dsp:cNvSpPr/>
      </dsp:nvSpPr>
      <dsp:spPr>
        <a:xfrm>
          <a:off x="2349835" y="2893930"/>
          <a:ext cx="780373" cy="780373"/>
        </a:xfrm>
        <a:prstGeom prst="ellipse">
          <a:avLst/>
        </a:prstGeom>
        <a:solidFill>
          <a:schemeClr val="accent3">
            <a:shade val="80000"/>
            <a:hueOff val="378902"/>
            <a:satOff val="-37882"/>
            <a:lumOff val="198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sz="1200" b="1" kern="1200" dirty="0" smtClean="0"/>
            <a:t>学籍</a:t>
          </a:r>
          <a:endParaRPr lang="en-US" altLang="zh-CN" sz="1200" b="1" kern="1200" dirty="0" smtClean="0"/>
        </a:p>
        <a:p>
          <a:pPr lvl="0" algn="ctr" defTabSz="533400">
            <a:lnSpc>
              <a:spcPct val="90000"/>
            </a:lnSpc>
            <a:spcBef>
              <a:spcPct val="0"/>
            </a:spcBef>
            <a:spcAft>
              <a:spcPct val="35000"/>
            </a:spcAft>
          </a:pPr>
          <a:r>
            <a:rPr lang="zh-CN" sz="1200" b="1" kern="1200" dirty="0" smtClean="0"/>
            <a:t>管理</a:t>
          </a:r>
          <a:endParaRPr lang="zh-CN" altLang="en-US" sz="1200" b="1" kern="1200" dirty="0"/>
        </a:p>
      </dsp:txBody>
      <dsp:txXfrm>
        <a:off x="2464118" y="3008213"/>
        <a:ext cx="551807" cy="551807"/>
      </dsp:txXfrm>
    </dsp:sp>
    <dsp:sp modelId="{C87913BF-219E-4183-B514-B327B23DB9A6}">
      <dsp:nvSpPr>
        <dsp:cNvPr id="0" name=""/>
        <dsp:cNvSpPr/>
      </dsp:nvSpPr>
      <dsp:spPr>
        <a:xfrm rot="6600000">
          <a:off x="1804013" y="2458018"/>
          <a:ext cx="321557" cy="331658"/>
        </a:xfrm>
        <a:prstGeom prst="rightArrow">
          <a:avLst>
            <a:gd name="adj1" fmla="val 60000"/>
            <a:gd name="adj2" fmla="val 50000"/>
          </a:avLst>
        </a:prstGeom>
        <a:solidFill>
          <a:schemeClr val="accent3">
            <a:shade val="90000"/>
            <a:hueOff val="477431"/>
            <a:satOff val="-47352"/>
            <a:lumOff val="239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rot="10800000">
        <a:off x="1868743" y="2479025"/>
        <a:ext cx="225090" cy="198994"/>
      </dsp:txXfrm>
    </dsp:sp>
    <dsp:sp modelId="{89AFA051-1C42-4A9C-BF71-5EA1F1B5F1E9}">
      <dsp:nvSpPr>
        <dsp:cNvPr id="0" name=""/>
        <dsp:cNvSpPr/>
      </dsp:nvSpPr>
      <dsp:spPr>
        <a:xfrm>
          <a:off x="1334286" y="2893930"/>
          <a:ext cx="780373" cy="780373"/>
        </a:xfrm>
        <a:prstGeom prst="ellipse">
          <a:avLst/>
        </a:prstGeom>
        <a:solidFill>
          <a:schemeClr val="accent3">
            <a:shade val="80000"/>
            <a:hueOff val="473627"/>
            <a:satOff val="-47352"/>
            <a:lumOff val="248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sz="1200" b="1" kern="1200" dirty="0" smtClean="0"/>
            <a:t>选课</a:t>
          </a:r>
          <a:endParaRPr lang="en-US" altLang="zh-CN" sz="1200" b="1" kern="1200" dirty="0" smtClean="0"/>
        </a:p>
        <a:p>
          <a:pPr lvl="0" algn="ctr" defTabSz="533400">
            <a:lnSpc>
              <a:spcPct val="90000"/>
            </a:lnSpc>
            <a:spcBef>
              <a:spcPct val="0"/>
            </a:spcBef>
            <a:spcAft>
              <a:spcPct val="35000"/>
            </a:spcAft>
          </a:pPr>
          <a:r>
            <a:rPr lang="zh-CN" sz="1200" b="1" kern="1200" dirty="0" smtClean="0"/>
            <a:t>管理</a:t>
          </a:r>
          <a:endParaRPr lang="zh-CN" altLang="en-US" sz="1200" b="1" kern="1200" dirty="0"/>
        </a:p>
      </dsp:txBody>
      <dsp:txXfrm>
        <a:off x="1448569" y="3008213"/>
        <a:ext cx="551807" cy="551807"/>
      </dsp:txXfrm>
    </dsp:sp>
    <dsp:sp modelId="{D3377844-5F15-4987-AD13-0F285BFB07AF}">
      <dsp:nvSpPr>
        <dsp:cNvPr id="0" name=""/>
        <dsp:cNvSpPr/>
      </dsp:nvSpPr>
      <dsp:spPr>
        <a:xfrm rot="9000000">
          <a:off x="1394246" y="2114183"/>
          <a:ext cx="321557" cy="331658"/>
        </a:xfrm>
        <a:prstGeom prst="rightArrow">
          <a:avLst>
            <a:gd name="adj1" fmla="val 60000"/>
            <a:gd name="adj2" fmla="val 50000"/>
          </a:avLst>
        </a:prstGeom>
        <a:solidFill>
          <a:schemeClr val="accent3">
            <a:shade val="90000"/>
            <a:hueOff val="572917"/>
            <a:satOff val="-56823"/>
            <a:lumOff val="287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rot="10800000">
        <a:off x="1484251" y="2156398"/>
        <a:ext cx="225090" cy="198994"/>
      </dsp:txXfrm>
    </dsp:sp>
    <dsp:sp modelId="{57C367E9-5AD8-4DF0-8E68-B2C11DDF457D}">
      <dsp:nvSpPr>
        <dsp:cNvPr id="0" name=""/>
        <dsp:cNvSpPr/>
      </dsp:nvSpPr>
      <dsp:spPr>
        <a:xfrm>
          <a:off x="556330" y="2241148"/>
          <a:ext cx="780373" cy="780373"/>
        </a:xfrm>
        <a:prstGeom prst="ellipse">
          <a:avLst/>
        </a:prstGeom>
        <a:solidFill>
          <a:schemeClr val="accent3">
            <a:shade val="80000"/>
            <a:hueOff val="568352"/>
            <a:satOff val="-56823"/>
            <a:lumOff val="298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实验室管理</a:t>
          </a:r>
          <a:endParaRPr lang="zh-CN" altLang="en-US" sz="1200" b="1" kern="1200" dirty="0"/>
        </a:p>
      </dsp:txBody>
      <dsp:txXfrm>
        <a:off x="670613" y="2355431"/>
        <a:ext cx="551807" cy="551807"/>
      </dsp:txXfrm>
    </dsp:sp>
    <dsp:sp modelId="{5ECBE0C0-1D6B-444A-B67B-EC308FE27C14}">
      <dsp:nvSpPr>
        <dsp:cNvPr id="0" name=""/>
        <dsp:cNvSpPr/>
      </dsp:nvSpPr>
      <dsp:spPr>
        <a:xfrm rot="11400000">
          <a:off x="1301360" y="1587398"/>
          <a:ext cx="321557" cy="331658"/>
        </a:xfrm>
        <a:prstGeom prst="rightArrow">
          <a:avLst>
            <a:gd name="adj1" fmla="val 60000"/>
            <a:gd name="adj2" fmla="val 50000"/>
          </a:avLst>
        </a:prstGeom>
        <a:solidFill>
          <a:schemeClr val="accent3">
            <a:shade val="90000"/>
            <a:hueOff val="668403"/>
            <a:satOff val="-66294"/>
            <a:lumOff val="334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rot="10800000">
        <a:off x="1397094" y="1662106"/>
        <a:ext cx="225090" cy="198994"/>
      </dsp:txXfrm>
    </dsp:sp>
    <dsp:sp modelId="{F9DD9156-8002-471E-A4B7-BCDB17393912}">
      <dsp:nvSpPr>
        <dsp:cNvPr id="0" name=""/>
        <dsp:cNvSpPr/>
      </dsp:nvSpPr>
      <dsp:spPr>
        <a:xfrm>
          <a:off x="379982" y="1241027"/>
          <a:ext cx="780373" cy="780373"/>
        </a:xfrm>
        <a:prstGeom prst="ellipse">
          <a:avLst/>
        </a:prstGeom>
        <a:solidFill>
          <a:schemeClr val="accent3">
            <a:shade val="80000"/>
            <a:hueOff val="663078"/>
            <a:satOff val="-66294"/>
            <a:lumOff val="347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sz="1200" b="1" kern="1200" dirty="0" smtClean="0"/>
            <a:t>成绩</a:t>
          </a:r>
          <a:endParaRPr lang="en-US" altLang="zh-CN" sz="1200" b="1" kern="1200" dirty="0" smtClean="0"/>
        </a:p>
        <a:p>
          <a:pPr lvl="0" algn="ctr" defTabSz="533400">
            <a:lnSpc>
              <a:spcPct val="90000"/>
            </a:lnSpc>
            <a:spcBef>
              <a:spcPct val="0"/>
            </a:spcBef>
            <a:spcAft>
              <a:spcPct val="35000"/>
            </a:spcAft>
          </a:pPr>
          <a:r>
            <a:rPr lang="zh-CN" sz="1200" b="1" kern="1200" dirty="0" smtClean="0"/>
            <a:t>管理</a:t>
          </a:r>
          <a:endParaRPr lang="zh-CN" altLang="en-US" sz="1200" b="1" kern="1200" dirty="0"/>
        </a:p>
      </dsp:txBody>
      <dsp:txXfrm>
        <a:off x="494265" y="1355310"/>
        <a:ext cx="551807" cy="551807"/>
      </dsp:txXfrm>
    </dsp:sp>
    <dsp:sp modelId="{5C50DD8A-E8F9-41AB-ABB9-FB5B24C45AA2}">
      <dsp:nvSpPr>
        <dsp:cNvPr id="0" name=""/>
        <dsp:cNvSpPr/>
      </dsp:nvSpPr>
      <dsp:spPr>
        <a:xfrm rot="13800000">
          <a:off x="1568816" y="1124150"/>
          <a:ext cx="321557" cy="331658"/>
        </a:xfrm>
        <a:prstGeom prst="rightArrow">
          <a:avLst>
            <a:gd name="adj1" fmla="val 60000"/>
            <a:gd name="adj2" fmla="val 50000"/>
          </a:avLst>
        </a:prstGeom>
        <a:solidFill>
          <a:schemeClr val="accent3">
            <a:shade val="90000"/>
            <a:hueOff val="763889"/>
            <a:satOff val="-75764"/>
            <a:lumOff val="382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rot="10800000">
        <a:off x="1648053" y="1227431"/>
        <a:ext cx="225090" cy="198994"/>
      </dsp:txXfrm>
    </dsp:sp>
    <dsp:sp modelId="{E275096D-9717-46FE-B9C7-802996B768ED}">
      <dsp:nvSpPr>
        <dsp:cNvPr id="0" name=""/>
        <dsp:cNvSpPr/>
      </dsp:nvSpPr>
      <dsp:spPr>
        <a:xfrm>
          <a:off x="887757" y="361536"/>
          <a:ext cx="780373" cy="780373"/>
        </a:xfrm>
        <a:prstGeom prst="ellipse">
          <a:avLst/>
        </a:prstGeom>
        <a:solidFill>
          <a:schemeClr val="accent3">
            <a:shade val="80000"/>
            <a:hueOff val="757803"/>
            <a:satOff val="-75764"/>
            <a:lumOff val="397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教学质量管理</a:t>
          </a:r>
          <a:endParaRPr lang="zh-CN" altLang="en-US" sz="1200" b="1" kern="1200" dirty="0"/>
        </a:p>
      </dsp:txBody>
      <dsp:txXfrm>
        <a:off x="1002040" y="475819"/>
        <a:ext cx="551807" cy="5518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50FAF-6A5F-4511-8E29-EABA715A62C3}">
      <dsp:nvSpPr>
        <dsp:cNvPr id="0" name=""/>
        <dsp:cNvSpPr/>
      </dsp:nvSpPr>
      <dsp:spPr>
        <a:xfrm>
          <a:off x="2425147" y="1186262"/>
          <a:ext cx="2955251" cy="2955251"/>
        </a:xfrm>
        <a:prstGeom prst="ellipse">
          <a:avLst/>
        </a:prstGeom>
        <a:solidFill>
          <a:schemeClr val="accent3">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zh-CN" altLang="en-US" sz="3300" b="0" kern="1200" dirty="0" smtClean="0">
              <a:solidFill>
                <a:schemeClr val="bg1"/>
              </a:solidFill>
            </a:rPr>
            <a:t>优化教学管理运行模式</a:t>
          </a:r>
          <a:endParaRPr lang="zh-CN" altLang="en-US" sz="3300" b="0" kern="1200" dirty="0">
            <a:solidFill>
              <a:schemeClr val="bg1"/>
            </a:solidFill>
          </a:endParaRPr>
        </a:p>
      </dsp:txBody>
      <dsp:txXfrm>
        <a:off x="2857933" y="1619048"/>
        <a:ext cx="2089679" cy="2089679"/>
      </dsp:txXfrm>
    </dsp:sp>
    <dsp:sp modelId="{CCE6BFA7-F6A0-4DDE-B087-16F787E029CE}">
      <dsp:nvSpPr>
        <dsp:cNvPr id="0" name=""/>
        <dsp:cNvSpPr/>
      </dsp:nvSpPr>
      <dsp:spPr>
        <a:xfrm>
          <a:off x="3163960" y="527"/>
          <a:ext cx="1477625" cy="1477625"/>
        </a:xfrm>
        <a:prstGeom prst="ellipse">
          <a:avLst/>
        </a:prstGeom>
        <a:solidFill>
          <a:schemeClr val="accent3">
            <a:shade val="80000"/>
            <a:alpha val="50000"/>
            <a:hueOff val="236707"/>
            <a:satOff val="-22404"/>
            <a:lumOff val="147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chemeClr val="accent3">
                  <a:lumMod val="75000"/>
                </a:schemeClr>
              </a:solidFill>
            </a:rPr>
            <a:t>逐步完善选课制度</a:t>
          </a:r>
          <a:endParaRPr lang="zh-CN" altLang="en-US" sz="1400" b="1" kern="1200" dirty="0">
            <a:solidFill>
              <a:schemeClr val="accent3">
                <a:lumMod val="75000"/>
              </a:schemeClr>
            </a:solidFill>
          </a:endParaRPr>
        </a:p>
      </dsp:txBody>
      <dsp:txXfrm>
        <a:off x="3380353" y="216920"/>
        <a:ext cx="1044839" cy="1044839"/>
      </dsp:txXfrm>
    </dsp:sp>
    <dsp:sp modelId="{5E10F67A-0172-4186-A780-17D6126631F6}">
      <dsp:nvSpPr>
        <dsp:cNvPr id="0" name=""/>
        <dsp:cNvSpPr/>
      </dsp:nvSpPr>
      <dsp:spPr>
        <a:xfrm>
          <a:off x="4830668" y="962801"/>
          <a:ext cx="1477625" cy="1477625"/>
        </a:xfrm>
        <a:prstGeom prst="ellipse">
          <a:avLst/>
        </a:prstGeom>
        <a:solidFill>
          <a:schemeClr val="accent3">
            <a:shade val="80000"/>
            <a:alpha val="50000"/>
            <a:hueOff val="473414"/>
            <a:satOff val="-44808"/>
            <a:lumOff val="29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chemeClr val="accent3">
                  <a:lumMod val="75000"/>
                </a:schemeClr>
              </a:solidFill>
            </a:rPr>
            <a:t>改革学籍管理制度</a:t>
          </a:r>
          <a:endParaRPr lang="zh-CN" altLang="en-US" sz="1400" b="1" kern="1200" dirty="0">
            <a:solidFill>
              <a:schemeClr val="accent3">
                <a:lumMod val="75000"/>
              </a:schemeClr>
            </a:solidFill>
          </a:endParaRPr>
        </a:p>
      </dsp:txBody>
      <dsp:txXfrm>
        <a:off x="5047061" y="1179194"/>
        <a:ext cx="1044839" cy="1044839"/>
      </dsp:txXfrm>
    </dsp:sp>
    <dsp:sp modelId="{AD9B40EE-1A8F-48A5-9BEF-D1A1D95A5525}">
      <dsp:nvSpPr>
        <dsp:cNvPr id="0" name=""/>
        <dsp:cNvSpPr/>
      </dsp:nvSpPr>
      <dsp:spPr>
        <a:xfrm>
          <a:off x="4830668" y="2887349"/>
          <a:ext cx="1477625" cy="1477625"/>
        </a:xfrm>
        <a:prstGeom prst="ellipse">
          <a:avLst/>
        </a:prstGeom>
        <a:solidFill>
          <a:schemeClr val="accent3">
            <a:shade val="80000"/>
            <a:alpha val="50000"/>
            <a:hueOff val="710122"/>
            <a:satOff val="-67212"/>
            <a:lumOff val="441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chemeClr val="accent3">
                  <a:lumMod val="75000"/>
                </a:schemeClr>
              </a:solidFill>
            </a:rPr>
            <a:t>改革考核考试制度</a:t>
          </a:r>
          <a:endParaRPr lang="zh-CN" altLang="en-US" sz="1400" b="1" kern="1200" dirty="0">
            <a:solidFill>
              <a:schemeClr val="accent3">
                <a:lumMod val="75000"/>
              </a:schemeClr>
            </a:solidFill>
          </a:endParaRPr>
        </a:p>
      </dsp:txBody>
      <dsp:txXfrm>
        <a:off x="5047061" y="3103742"/>
        <a:ext cx="1044839" cy="1044839"/>
      </dsp:txXfrm>
    </dsp:sp>
    <dsp:sp modelId="{DDD3C57E-DDA7-4FED-905C-77E6365ABF3F}">
      <dsp:nvSpPr>
        <dsp:cNvPr id="0" name=""/>
        <dsp:cNvSpPr/>
      </dsp:nvSpPr>
      <dsp:spPr>
        <a:xfrm>
          <a:off x="3163960" y="3849623"/>
          <a:ext cx="1477625" cy="1477625"/>
        </a:xfrm>
        <a:prstGeom prst="ellipse">
          <a:avLst/>
        </a:prstGeom>
        <a:solidFill>
          <a:schemeClr val="accent3">
            <a:shade val="80000"/>
            <a:alpha val="50000"/>
            <a:hueOff val="710122"/>
            <a:satOff val="-67212"/>
            <a:lumOff val="441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chemeClr val="accent3">
                  <a:lumMod val="75000"/>
                </a:schemeClr>
              </a:solidFill>
            </a:rPr>
            <a:t>建立学业导师制度</a:t>
          </a:r>
          <a:endParaRPr lang="zh-CN" altLang="en-US" sz="1400" b="1" kern="1200" dirty="0">
            <a:solidFill>
              <a:schemeClr val="accent3">
                <a:lumMod val="75000"/>
              </a:schemeClr>
            </a:solidFill>
          </a:endParaRPr>
        </a:p>
      </dsp:txBody>
      <dsp:txXfrm>
        <a:off x="3380353" y="4066016"/>
        <a:ext cx="1044839" cy="1044839"/>
      </dsp:txXfrm>
    </dsp:sp>
    <dsp:sp modelId="{35258BBF-8964-4D53-865A-FA006DB199A8}">
      <dsp:nvSpPr>
        <dsp:cNvPr id="0" name=""/>
        <dsp:cNvSpPr/>
      </dsp:nvSpPr>
      <dsp:spPr>
        <a:xfrm>
          <a:off x="1497253" y="2887349"/>
          <a:ext cx="1477625" cy="1477625"/>
        </a:xfrm>
        <a:prstGeom prst="ellipse">
          <a:avLst/>
        </a:prstGeom>
        <a:solidFill>
          <a:schemeClr val="accent3">
            <a:shade val="80000"/>
            <a:alpha val="50000"/>
            <a:hueOff val="473414"/>
            <a:satOff val="-44808"/>
            <a:lumOff val="29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smtClean="0">
              <a:solidFill>
                <a:schemeClr val="accent3">
                  <a:lumMod val="75000"/>
                </a:schemeClr>
              </a:solidFill>
            </a:rPr>
            <a:t>建立满足学分制运行的教学管理系统系统</a:t>
          </a:r>
          <a:endParaRPr lang="zh-CN" altLang="en-US" sz="1400" b="1" kern="1200" dirty="0">
            <a:solidFill>
              <a:schemeClr val="accent3">
                <a:lumMod val="75000"/>
              </a:schemeClr>
            </a:solidFill>
          </a:endParaRPr>
        </a:p>
      </dsp:txBody>
      <dsp:txXfrm>
        <a:off x="1713646" y="3103742"/>
        <a:ext cx="1044839" cy="1044839"/>
      </dsp:txXfrm>
    </dsp:sp>
    <dsp:sp modelId="{99C083A0-7DB6-4188-AF8B-3A5387387C6D}">
      <dsp:nvSpPr>
        <dsp:cNvPr id="0" name=""/>
        <dsp:cNvSpPr/>
      </dsp:nvSpPr>
      <dsp:spPr>
        <a:xfrm>
          <a:off x="1497253" y="962801"/>
          <a:ext cx="1477625" cy="1477625"/>
        </a:xfrm>
        <a:prstGeom prst="ellipse">
          <a:avLst/>
        </a:prstGeom>
        <a:solidFill>
          <a:schemeClr val="accent3">
            <a:shade val="80000"/>
            <a:alpha val="50000"/>
            <a:hueOff val="236707"/>
            <a:satOff val="-22404"/>
            <a:lumOff val="147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chemeClr val="accent3">
                  <a:lumMod val="75000"/>
                </a:schemeClr>
              </a:solidFill>
            </a:rPr>
            <a:t>制定学分制收费管理办法</a:t>
          </a:r>
          <a:endParaRPr lang="zh-CN" altLang="en-US" sz="1300" b="1" kern="1200" dirty="0">
            <a:solidFill>
              <a:schemeClr val="accent3">
                <a:lumMod val="75000"/>
              </a:schemeClr>
            </a:solidFill>
          </a:endParaRPr>
        </a:p>
      </dsp:txBody>
      <dsp:txXfrm>
        <a:off x="1713646" y="1179194"/>
        <a:ext cx="1044839" cy="1044839"/>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2017-7-18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EFFEE-2121-4C4A-AA6A-67396F874B34}" type="slidenum">
              <a:rPr lang="zh-CN" altLang="en-US" smtClean="0"/>
              <a:t>1</a:t>
            </a:fld>
            <a:endParaRPr lang="zh-CN" altLang="en-US"/>
          </a:p>
        </p:txBody>
      </p:sp>
    </p:spTree>
    <p:extLst>
      <p:ext uri="{BB962C8B-B14F-4D97-AF65-F5344CB8AC3E}">
        <p14:creationId xmlns:p14="http://schemas.microsoft.com/office/powerpoint/2010/main" val="1220596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1174589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11</a:t>
            </a:fld>
            <a:endParaRPr lang="zh-CN" altLang="en-US" dirty="0"/>
          </a:p>
        </p:txBody>
      </p:sp>
    </p:spTree>
    <p:extLst>
      <p:ext uri="{BB962C8B-B14F-4D97-AF65-F5344CB8AC3E}">
        <p14:creationId xmlns:p14="http://schemas.microsoft.com/office/powerpoint/2010/main" val="3894446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283354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4255050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EFFEE-2121-4C4A-AA6A-67396F874B34}" type="slidenum">
              <a:rPr lang="zh-CN" altLang="en-US" smtClean="0"/>
              <a:t>14</a:t>
            </a:fld>
            <a:endParaRPr lang="zh-CN" altLang="en-US"/>
          </a:p>
        </p:txBody>
      </p:sp>
    </p:spTree>
    <p:extLst>
      <p:ext uri="{BB962C8B-B14F-4D97-AF65-F5344CB8AC3E}">
        <p14:creationId xmlns:p14="http://schemas.microsoft.com/office/powerpoint/2010/main" val="249170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344605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a:t>
            </a:fld>
            <a:endParaRPr lang="zh-CN" altLang="en-US" dirty="0"/>
          </a:p>
        </p:txBody>
      </p:sp>
    </p:spTree>
    <p:extLst>
      <p:ext uri="{BB962C8B-B14F-4D97-AF65-F5344CB8AC3E}">
        <p14:creationId xmlns:p14="http://schemas.microsoft.com/office/powerpoint/2010/main" val="4167857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2359198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5</a:t>
            </a:fld>
            <a:endParaRPr lang="zh-CN" altLang="en-US" dirty="0"/>
          </a:p>
        </p:txBody>
      </p:sp>
    </p:spTree>
    <p:extLst>
      <p:ext uri="{BB962C8B-B14F-4D97-AF65-F5344CB8AC3E}">
        <p14:creationId xmlns:p14="http://schemas.microsoft.com/office/powerpoint/2010/main" val="2993585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2740398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7</a:t>
            </a:fld>
            <a:endParaRPr lang="zh-CN" altLang="en-US" dirty="0"/>
          </a:p>
        </p:txBody>
      </p:sp>
    </p:spTree>
    <p:extLst>
      <p:ext uri="{BB962C8B-B14F-4D97-AF65-F5344CB8AC3E}">
        <p14:creationId xmlns:p14="http://schemas.microsoft.com/office/powerpoint/2010/main" val="3522722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895971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2201133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自定义版式">
    <p:bg>
      <p:bgPr>
        <a:solidFill>
          <a:srgbClr val="FCFB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64815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03800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354" y="6704023"/>
            <a:ext cx="2892783" cy="384175"/>
          </a:xfrm>
          <a:prstGeom prst="rect">
            <a:avLst/>
          </a:prstGeom>
        </p:spPr>
        <p:txBody>
          <a:bodyPr/>
          <a:lstStyle/>
          <a:p>
            <a:fld id="{3BED4874-415F-4462-8CBD-90FA9588F106}" type="datetimeFigureOut">
              <a:rPr lang="zh-CN" altLang="en-US" smtClean="0"/>
              <a:t>2017-7-18</a:t>
            </a:fld>
            <a:endParaRPr lang="zh-CN" altLang="en-US"/>
          </a:p>
        </p:txBody>
      </p:sp>
      <p:sp>
        <p:nvSpPr>
          <p:cNvPr id="3" name="页脚占位符 2"/>
          <p:cNvSpPr>
            <a:spLocks noGrp="1"/>
          </p:cNvSpPr>
          <p:nvPr>
            <p:ph type="ftr" sz="quarter" idx="11"/>
          </p:nvPr>
        </p:nvSpPr>
        <p:spPr>
          <a:xfrm>
            <a:off x="4259789" y="6704023"/>
            <a:ext cx="4339173" cy="38417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081627" y="6704023"/>
            <a:ext cx="2892783" cy="384175"/>
          </a:xfrm>
          <a:prstGeom prst="rect">
            <a:avLst/>
          </a:prstGeom>
        </p:spPr>
        <p:txBody>
          <a:bodyPr/>
          <a:lstStyle/>
          <a:p>
            <a:fld id="{8C92ADDF-ABC6-4EEC-846D-A1AE2D410679}" type="slidenum">
              <a:rPr lang="zh-CN" altLang="en-US" smtClean="0"/>
              <a:t>‹#›</a:t>
            </a:fld>
            <a:endParaRPr lang="zh-CN" altLang="en-US"/>
          </a:p>
        </p:txBody>
      </p:sp>
    </p:spTree>
    <p:extLst>
      <p:ext uri="{BB962C8B-B14F-4D97-AF65-F5344CB8AC3E}">
        <p14:creationId xmlns:p14="http://schemas.microsoft.com/office/powerpoint/2010/main" val="38519882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2858750" cy="7232650"/>
          </a:xfrm>
          <a:prstGeom prst="rect">
            <a:avLst/>
          </a:prstGeom>
          <a:gradFill flip="none" rotWithShape="1">
            <a:gsLst>
              <a:gs pos="0">
                <a:srgbClr val="FFFFFF"/>
              </a:gs>
              <a:gs pos="73000">
                <a:srgbClr val="E6E6E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3"/>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109895" y="87933"/>
            <a:ext cx="1601146"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21781"/>
      </p:ext>
    </p:extLst>
  </p:cSld>
  <p:clrMap bg1="lt1" tx1="dk1" bg2="lt2" tx2="dk2" accent1="accent1" accent2="accent2" accent3="accent3" accent4="accent4" accent5="accent5" accent6="accent6" hlink="hlink" folHlink="folHlink"/>
  <p:sldLayoutIdLst>
    <p:sldLayoutId id="2147484006" r:id="rId1"/>
    <p:sldLayoutId id="2147484085" r:id="rId2"/>
    <p:sldLayoutId id="2147484086" r:id="rId3"/>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txStyles>
    <p:titleStyle>
      <a:lvl1pPr algn="l" defTabSz="91447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20" indent="-228620" algn="l" defTabSz="91447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76" rtl="0" eaLnBrk="1" latinLnBrk="0" hangingPunct="1">
        <a:defRPr sz="1800" kern="1200">
          <a:solidFill>
            <a:schemeClr val="tx1"/>
          </a:solidFill>
          <a:latin typeface="+mn-lt"/>
          <a:ea typeface="+mn-ea"/>
          <a:cs typeface="+mn-cs"/>
        </a:defRPr>
      </a:lvl1pPr>
      <a:lvl2pPr marL="457239" algn="l" defTabSz="914476" rtl="0" eaLnBrk="1" latinLnBrk="0" hangingPunct="1">
        <a:defRPr sz="1800" kern="1200">
          <a:solidFill>
            <a:schemeClr val="tx1"/>
          </a:solidFill>
          <a:latin typeface="+mn-lt"/>
          <a:ea typeface="+mn-ea"/>
          <a:cs typeface="+mn-cs"/>
        </a:defRPr>
      </a:lvl2pPr>
      <a:lvl3pPr marL="914476" algn="l" defTabSz="914476" rtl="0" eaLnBrk="1" latinLnBrk="0" hangingPunct="1">
        <a:defRPr sz="1800" kern="1200">
          <a:solidFill>
            <a:schemeClr val="tx1"/>
          </a:solidFill>
          <a:latin typeface="+mn-lt"/>
          <a:ea typeface="+mn-ea"/>
          <a:cs typeface="+mn-cs"/>
        </a:defRPr>
      </a:lvl3pPr>
      <a:lvl4pPr marL="1371714" algn="l" defTabSz="914476" rtl="0" eaLnBrk="1" latinLnBrk="0" hangingPunct="1">
        <a:defRPr sz="1800" kern="1200">
          <a:solidFill>
            <a:schemeClr val="tx1"/>
          </a:solidFill>
          <a:latin typeface="+mn-lt"/>
          <a:ea typeface="+mn-ea"/>
          <a:cs typeface="+mn-cs"/>
        </a:defRPr>
      </a:lvl4pPr>
      <a:lvl5pPr marL="1828953" algn="l" defTabSz="914476" rtl="0" eaLnBrk="1" latinLnBrk="0" hangingPunct="1">
        <a:defRPr sz="1800" kern="1200">
          <a:solidFill>
            <a:schemeClr val="tx1"/>
          </a:solidFill>
          <a:latin typeface="+mn-lt"/>
          <a:ea typeface="+mn-ea"/>
          <a:cs typeface="+mn-cs"/>
        </a:defRPr>
      </a:lvl5pPr>
      <a:lvl6pPr marL="2286191" algn="l" defTabSz="914476" rtl="0" eaLnBrk="1" latinLnBrk="0" hangingPunct="1">
        <a:defRPr sz="1800" kern="1200">
          <a:solidFill>
            <a:schemeClr val="tx1"/>
          </a:solidFill>
          <a:latin typeface="+mn-lt"/>
          <a:ea typeface="+mn-ea"/>
          <a:cs typeface="+mn-cs"/>
        </a:defRPr>
      </a:lvl6pPr>
      <a:lvl7pPr marL="2743429" algn="l" defTabSz="914476" rtl="0" eaLnBrk="1" latinLnBrk="0" hangingPunct="1">
        <a:defRPr sz="1800" kern="1200">
          <a:solidFill>
            <a:schemeClr val="tx1"/>
          </a:solidFill>
          <a:latin typeface="+mn-lt"/>
          <a:ea typeface="+mn-ea"/>
          <a:cs typeface="+mn-cs"/>
        </a:defRPr>
      </a:lvl7pPr>
      <a:lvl8pPr marL="3200667" algn="l" defTabSz="914476" rtl="0" eaLnBrk="1" latinLnBrk="0" hangingPunct="1">
        <a:defRPr sz="1800" kern="1200">
          <a:solidFill>
            <a:schemeClr val="tx1"/>
          </a:solidFill>
          <a:latin typeface="+mn-lt"/>
          <a:ea typeface="+mn-ea"/>
          <a:cs typeface="+mn-cs"/>
        </a:defRPr>
      </a:lvl8pPr>
      <a:lvl9pPr marL="3657906" algn="l" defTabSz="9144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3075681" y="5560541"/>
            <a:ext cx="18433695" cy="1965598"/>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279" y="5488533"/>
            <a:ext cx="17004272" cy="1835595"/>
          </a:xfrm>
          <a:prstGeom prst="rect">
            <a:avLst/>
          </a:prstGeom>
        </p:spPr>
      </p:pic>
      <p:sp>
        <p:nvSpPr>
          <p:cNvPr id="17" name="TextBox 10"/>
          <p:cNvSpPr txBox="1"/>
          <p:nvPr/>
        </p:nvSpPr>
        <p:spPr>
          <a:xfrm>
            <a:off x="2180934" y="1272928"/>
            <a:ext cx="8448467" cy="2415405"/>
          </a:xfrm>
          <a:prstGeom prst="rect">
            <a:avLst/>
          </a:prstGeom>
          <a:noFill/>
          <a:effectLst>
            <a:outerShdw blurRad="50800" dist="38100" dir="2700000" algn="tl" rotWithShape="0">
              <a:prstClr val="black">
                <a:alpha val="40000"/>
              </a:prstClr>
            </a:outerShdw>
          </a:effectLst>
        </p:spPr>
        <p:txBody>
          <a:bodyPr wrap="none" lIns="68580" tIns="34290" rIns="68580" bIns="34290">
            <a:spAutoFit/>
          </a:bodyPr>
          <a:lstStyle/>
          <a:p>
            <a:pPr algn="ctr">
              <a:lnSpc>
                <a:spcPct val="150000"/>
              </a:lnSpc>
            </a:pPr>
            <a:r>
              <a:rPr lang="zh-CN" altLang="en-US" sz="5400" cap="all" dirty="0">
                <a:ln>
                  <a:solidFill>
                    <a:schemeClr val="accent3"/>
                  </a:solidFill>
                </a:ln>
                <a:solidFill>
                  <a:schemeClr val="accent3"/>
                </a:solidFill>
                <a:latin typeface="微软雅黑" panose="020B0503020204020204" pitchFamily="34" charset="-122"/>
                <a:ea typeface="微软雅黑" panose="020B0503020204020204" pitchFamily="34" charset="-122"/>
                <a:cs typeface="Arial" panose="020B0604020202020204" pitchFamily="34" charset="0"/>
              </a:rPr>
              <a:t>现代信息技术下的高职</a:t>
            </a:r>
            <a:r>
              <a:rPr lang="zh-CN" altLang="en-US" sz="5400" cap="all" dirty="0" smtClean="0">
                <a:ln>
                  <a:solidFill>
                    <a:schemeClr val="accent3"/>
                  </a:solidFill>
                </a:ln>
                <a:solidFill>
                  <a:schemeClr val="accent3"/>
                </a:solidFill>
                <a:latin typeface="微软雅黑" panose="020B0503020204020204" pitchFamily="34" charset="-122"/>
                <a:ea typeface="微软雅黑" panose="020B0503020204020204" pitchFamily="34" charset="-122"/>
                <a:cs typeface="Arial" panose="020B0604020202020204" pitchFamily="34" charset="0"/>
              </a:rPr>
              <a:t>院校</a:t>
            </a:r>
            <a:endParaRPr lang="en-US" altLang="zh-CN" sz="5400" cap="all" dirty="0" smtClean="0">
              <a:ln>
                <a:solidFill>
                  <a:schemeClr val="accent3"/>
                </a:solidFill>
              </a:ln>
              <a:solidFill>
                <a:schemeClr val="accent3"/>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pPr>
            <a:r>
              <a:rPr lang="zh-CN" altLang="en-US" sz="5400" cap="all" dirty="0" smtClean="0">
                <a:ln>
                  <a:solidFill>
                    <a:schemeClr val="accent3"/>
                  </a:solidFill>
                </a:ln>
                <a:solidFill>
                  <a:schemeClr val="accent3"/>
                </a:solidFill>
                <a:latin typeface="微软雅黑" panose="020B0503020204020204" pitchFamily="34" charset="-122"/>
                <a:ea typeface="微软雅黑" panose="020B0503020204020204" pitchFamily="34" charset="-122"/>
                <a:cs typeface="Arial" panose="020B0604020202020204" pitchFamily="34" charset="0"/>
              </a:rPr>
              <a:t>学分制</a:t>
            </a:r>
            <a:r>
              <a:rPr lang="zh-CN" altLang="en-US" sz="5400" cap="all" dirty="0">
                <a:ln>
                  <a:solidFill>
                    <a:schemeClr val="accent3"/>
                  </a:solidFill>
                </a:ln>
                <a:solidFill>
                  <a:schemeClr val="accent3"/>
                </a:solidFill>
                <a:latin typeface="微软雅黑" panose="020B0503020204020204" pitchFamily="34" charset="-122"/>
                <a:ea typeface="微软雅黑" panose="020B0503020204020204" pitchFamily="34" charset="-122"/>
                <a:cs typeface="Arial" panose="020B0604020202020204" pitchFamily="34" charset="0"/>
              </a:rPr>
              <a:t>改革实施</a:t>
            </a:r>
            <a:r>
              <a:rPr lang="zh-CN" altLang="en-US" sz="5400" cap="all" dirty="0" smtClean="0">
                <a:ln>
                  <a:solidFill>
                    <a:schemeClr val="accent3"/>
                  </a:solidFill>
                </a:ln>
                <a:solidFill>
                  <a:schemeClr val="accent3"/>
                </a:solidFill>
                <a:latin typeface="微软雅黑" panose="020B0503020204020204" pitchFamily="34" charset="-122"/>
                <a:ea typeface="微软雅黑" panose="020B0503020204020204" pitchFamily="34" charset="-122"/>
                <a:cs typeface="Arial" panose="020B0604020202020204" pitchFamily="34" charset="0"/>
              </a:rPr>
              <a:t>策略</a:t>
            </a:r>
            <a:endParaRPr lang="en-US" altLang="zh-CN" sz="5400" cap="all" dirty="0" smtClean="0">
              <a:ln>
                <a:solidFill>
                  <a:schemeClr val="accent3"/>
                </a:solidFill>
              </a:ln>
              <a:solidFill>
                <a:schemeClr val="accent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矩形 259"/>
          <p:cNvSpPr>
            <a:spLocks noChangeArrowheads="1"/>
          </p:cNvSpPr>
          <p:nvPr/>
        </p:nvSpPr>
        <p:spPr bwMode="auto">
          <a:xfrm>
            <a:off x="5168733" y="4687153"/>
            <a:ext cx="24939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b="1" cap="all" dirty="0" smtClean="0">
                <a:solidFill>
                  <a:schemeClr val="accent5"/>
                </a:solidFill>
                <a:latin typeface="宋体" panose="02010600030101010101" pitchFamily="2" charset="-122"/>
                <a:ea typeface="宋体" panose="02010600030101010101" pitchFamily="2" charset="-122"/>
                <a:cs typeface="Arial" panose="020B0604020202020204" pitchFamily="34" charset="0"/>
              </a:rPr>
              <a:t>唐  军</a:t>
            </a:r>
            <a:endParaRPr lang="zh-CN" altLang="en-US" sz="1800" b="1" cap="all" dirty="0">
              <a:solidFill>
                <a:schemeClr val="accent5"/>
              </a:solidFill>
              <a:latin typeface="宋体" panose="02010600030101010101" pitchFamily="2" charset="-122"/>
              <a:ea typeface="宋体" panose="02010600030101010101" pitchFamily="2" charset="-122"/>
              <a:cs typeface="Arial" panose="020B0604020202020204" pitchFamily="34" charset="0"/>
            </a:endParaRPr>
          </a:p>
        </p:txBody>
      </p:sp>
      <p:sp>
        <p:nvSpPr>
          <p:cNvPr id="20" name="TextBox 10"/>
          <p:cNvSpPr txBox="1"/>
          <p:nvPr/>
        </p:nvSpPr>
        <p:spPr>
          <a:xfrm>
            <a:off x="4943380" y="4148763"/>
            <a:ext cx="2719334" cy="377026"/>
          </a:xfrm>
          <a:prstGeom prst="rect">
            <a:avLst/>
          </a:prstGeom>
          <a:noFill/>
        </p:spPr>
        <p:txBody>
          <a:bodyPr wrap="none" lIns="68580" tIns="34290" rIns="68580" bIns="34290">
            <a:spAutoFit/>
          </a:bodyPr>
          <a:lstStyle/>
          <a:p>
            <a:pPr algn="r">
              <a:buNone/>
            </a:pPr>
            <a:r>
              <a:rPr lang="zh-CN" altLang="en-US" sz="2000" b="1" cap="all" dirty="0" smtClean="0">
                <a:solidFill>
                  <a:schemeClr val="accent5"/>
                </a:solidFill>
                <a:latin typeface="宋体" panose="02010600030101010101" pitchFamily="2" charset="-122"/>
                <a:cs typeface="Arial" panose="020B0604020202020204" pitchFamily="34" charset="0"/>
              </a:rPr>
              <a:t>青岛远洋船员职业学院</a:t>
            </a:r>
            <a:endParaRPr lang="zh-CN" altLang="en-US" sz="2000" b="1" cap="all" dirty="0">
              <a:solidFill>
                <a:schemeClr val="accent5"/>
              </a:solidFill>
              <a:latin typeface="宋体" panose="02010600030101010101" pitchFamily="2" charset="-122"/>
              <a:cs typeface="Arial" panose="020B0604020202020204" pitchFamily="34" charset="0"/>
            </a:endParaRPr>
          </a:p>
        </p:txBody>
      </p:sp>
      <p:pic>
        <p:nvPicPr>
          <p:cNvPr id="2" name="图片 1"/>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08695" y="4984478"/>
            <a:ext cx="3744416" cy="1765096"/>
          </a:xfrm>
          <a:prstGeom prst="rect">
            <a:avLst/>
          </a:prstGeom>
        </p:spPr>
      </p:pic>
      <p:pic>
        <p:nvPicPr>
          <p:cNvPr id="9" name="图片 8"/>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868122" y="5859218"/>
            <a:ext cx="16726872" cy="1480680"/>
          </a:xfrm>
          <a:prstGeom prst="rect">
            <a:avLst/>
          </a:prstGeom>
        </p:spPr>
      </p:pic>
    </p:spTree>
    <p:extLst>
      <p:ext uri="{BB962C8B-B14F-4D97-AF65-F5344CB8AC3E}">
        <p14:creationId xmlns:p14="http://schemas.microsoft.com/office/powerpoint/2010/main" val="49532004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4000" decel="8000" fill="remove" nodeType="withEffect">
                                  <p:stCondLst>
                                    <p:cond delay="0"/>
                                  </p:stCondLst>
                                  <p:childTnLst>
                                    <p:animMotion origin="layout" path="M 4.69136E-6 4.6971E-6 L -0.25 4.6971E-6 " pathEditMode="relative" rAng="0" ptsTypes="AA">
                                      <p:cBhvr>
                                        <p:cTn id="6" dur="15000" fill="hold"/>
                                        <p:tgtEl>
                                          <p:spTgt spid="7"/>
                                        </p:tgtEl>
                                        <p:attrNameLst>
                                          <p:attrName>ppt_x</p:attrName>
                                          <p:attrName>ppt_y</p:attrName>
                                        </p:attrNameLst>
                                      </p:cBhvr>
                                      <p:rCtr x="-12506" y="0"/>
                                    </p:animMotion>
                                  </p:childTnLst>
                                </p:cTn>
                              </p:par>
                              <p:par>
                                <p:cTn id="7" presetID="63" presetClass="path" presetSubtype="0" accel="10000" decel="10000" fill="remove" nodeType="withEffect">
                                  <p:stCondLst>
                                    <p:cond delay="0"/>
                                  </p:stCondLst>
                                  <p:childTnLst>
                                    <p:animMotion origin="layout" path="M 3.82716E-6 -3.17823E-6 L 0.25 -3.17823E-6 " pathEditMode="relative" rAng="0" ptsTypes="AA">
                                      <p:cBhvr>
                                        <p:cTn id="8" dur="15000" fill="hold"/>
                                        <p:tgtEl>
                                          <p:spTgt spid="9"/>
                                        </p:tgtEl>
                                        <p:attrNameLst>
                                          <p:attrName>ppt_x</p:attrName>
                                          <p:attrName>ppt_y</p:attrName>
                                        </p:attrNameLst>
                                      </p:cBhvr>
                                      <p:rCtr x="12494" y="0"/>
                                    </p:animMotion>
                                  </p:childTnLst>
                                </p:cTn>
                              </p:par>
                              <p:par>
                                <p:cTn id="9" presetID="26" presetClass="path" presetSubtype="0" accel="10000" decel="8000" fill="hold" nodeType="withEffect">
                                  <p:stCondLst>
                                    <p:cond delay="0"/>
                                  </p:stCondLst>
                                  <p:childTnLst>
                                    <p:animMotion origin="layout" path="M -8.64198E-7 0.02656 C -8.64198E-7 0.04478 0.02704 0.05992 0.06 0.05992 C 0.09901 0.05992 0.11296 0.04324 0.11901 0.03336 L 0.12506 0.01976 C 0.13099 0.00988 0.14605 -0.00658 0.19 -0.00658 C 0.21803 -0.00658 0.25 0.00834 0.25 0.02656 C 0.25 0.04478 0.21803 0.05992 0.19 0.05992 C 0.14605 0.05992 0.13099 0.04324 0.12506 0.03336 L 0.11901 0.01976 C 0.11296 0.00988 0.09901 -0.00658 0.06 -0.00658 C 0.02704 -0.00658 -8.64198E-7 0.00834 -8.64198E-7 0.02656 Z " pathEditMode="relative" rAng="0" ptsTypes="AAAAAAAAAAA">
                                      <p:cBhvr>
                                        <p:cTn id="10" dur="15000" fill="hold"/>
                                        <p:tgtEl>
                                          <p:spTgt spid="8"/>
                                        </p:tgtEl>
                                        <p:attrNameLst>
                                          <p:attrName>ppt_x</p:attrName>
                                          <p:attrName>ppt_y</p:attrName>
                                        </p:attrNameLst>
                                      </p:cBhvr>
                                      <p:rCtr x="12494" y="0"/>
                                    </p:animMotion>
                                  </p:childTnLst>
                                </p:cTn>
                              </p:par>
                              <p:par>
                                <p:cTn id="11" presetID="26" presetClass="path" presetSubtype="0" accel="27000" decel="40000" fill="hold" nodeType="withEffect">
                                  <p:stCondLst>
                                    <p:cond delay="0"/>
                                  </p:stCondLst>
                                  <p:childTnLst>
                                    <p:animMotion origin="layout" path="M 3.82716E-6 2.07199E-6 C 3.82716E-6 0.01031 0.00358 0.01909 0.00802 0.01909 C 0.01333 0.01909 0.01518 0.00966 0.01592 0.00395 L 0.01679 -0.00373 C 0.01765 -0.00944 0.01963 -0.01866 0.02555 -0.01866 C 0.02938 -0.01866 0.0337 -0.01032 0.0337 2.07199E-6 C 0.0337 0.01031 0.02938 0.01909 0.02555 0.01909 C 0.01963 0.01909 0.01765 0.00966 0.01679 0.00395 L 0.01592 -0.00373 C 0.01518 -0.00944 0.01333 -0.01866 0.00802 -0.01866 C 0.00358 -0.01866 3.82716E-6 -0.01032 3.82716E-6 2.07199E-6 Z " pathEditMode="relative" rAng="0" ptsTypes="AAAAAAAAAAA">
                                      <p:cBhvr>
                                        <p:cTn id="12" dur="15000" fill="hold"/>
                                        <p:tgtEl>
                                          <p:spTgt spid="2"/>
                                        </p:tgtEl>
                                        <p:attrNameLst>
                                          <p:attrName>ppt_x</p:attrName>
                                          <p:attrName>ppt_y</p:attrName>
                                        </p:attrNameLst>
                                      </p:cBhvr>
                                      <p:rCtr x="1679" y="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矩形 10"/>
          <p:cNvSpPr>
            <a:spLocks noChangeArrowheads="1"/>
          </p:cNvSpPr>
          <p:nvPr/>
        </p:nvSpPr>
        <p:spPr bwMode="auto">
          <a:xfrm>
            <a:off x="1137171" y="519981"/>
            <a:ext cx="5570756" cy="400431"/>
          </a:xfrm>
          <a:prstGeom prst="rect">
            <a:avLst/>
          </a:prstGeom>
          <a:solidFill>
            <a:schemeClr val="accent3"/>
          </a:solidFill>
          <a:ln>
            <a:noFill/>
          </a:ln>
          <a:effectLst>
            <a:outerShdw blurRad="50800" dist="38100" dir="2700000" algn="tl" rotWithShape="0">
              <a:prstClr val="black">
                <a:alpha val="40000"/>
              </a:prstClr>
            </a:outerShdw>
          </a:effectLst>
          <a:extLst/>
        </p:spPr>
        <p:txBody>
          <a:bodyPr wrap="none">
            <a:spAutoFit/>
          </a:bodyPr>
          <a:lstStyle/>
          <a:p>
            <a:r>
              <a:rPr lang="zh-CN" altLang="en-US" sz="2002" dirty="0">
                <a:solidFill>
                  <a:schemeClr val="bg1"/>
                </a:solidFill>
                <a:latin typeface="Arial" panose="020B0604020202020204" pitchFamily="34" charset="0"/>
                <a:ea typeface="微软雅黑" panose="020B0503020204020204" pitchFamily="34" charset="-122"/>
                <a:sym typeface="Arial" panose="020B0604020202020204" pitchFamily="34" charset="0"/>
              </a:rPr>
              <a:t>三、当前形势下高职院校学分制改革的实施建议</a:t>
            </a:r>
          </a:p>
        </p:txBody>
      </p:sp>
      <p:sp>
        <p:nvSpPr>
          <p:cNvPr id="5125" name="直接连接符 11"/>
          <p:cNvSpPr>
            <a:spLocks noChangeShapeType="1"/>
          </p:cNvSpPr>
          <p:nvPr/>
        </p:nvSpPr>
        <p:spPr bwMode="auto">
          <a:xfrm>
            <a:off x="1244799" y="1024037"/>
            <a:ext cx="5504850" cy="1675"/>
          </a:xfrm>
          <a:prstGeom prst="line">
            <a:avLst/>
          </a:prstGeom>
          <a:ln w="28575">
            <a:solidFill>
              <a:schemeClr val="bg2">
                <a:lumMod val="50000"/>
              </a:schemeClr>
            </a:solidFill>
            <a:prstDash val="solid"/>
            <a:headEnd/>
            <a:tailEnd/>
          </a:ln>
          <a:effectLst>
            <a:outerShdw blurRad="50800" dist="38100" dir="2700000" algn="tl" rotWithShape="0">
              <a:prstClr val="black">
                <a:alpha val="40000"/>
              </a:prstClr>
            </a:outerShdw>
          </a:effectLst>
          <a:extLst/>
        </p:spPr>
        <p:style>
          <a:lnRef idx="2">
            <a:schemeClr val="dk1"/>
          </a:lnRef>
          <a:fillRef idx="0">
            <a:schemeClr val="dk1"/>
          </a:fillRef>
          <a:effectRef idx="1">
            <a:schemeClr val="dk1"/>
          </a:effectRef>
          <a:fontRef idx="minor">
            <a:schemeClr val="tx1"/>
          </a:fontRef>
        </p:style>
        <p:txBody>
          <a:bodyPr/>
          <a:lstStyle/>
          <a:p>
            <a:endParaRPr lang="zh-CN" altLang="en-US" sz="2002">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6"/>
          <p:cNvSpPr>
            <a:spLocks/>
          </p:cNvSpPr>
          <p:nvPr/>
        </p:nvSpPr>
        <p:spPr bwMode="auto">
          <a:xfrm>
            <a:off x="0" y="5272509"/>
            <a:ext cx="5265494" cy="196014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3"/>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7"/>
          <p:cNvSpPr>
            <a:spLocks/>
          </p:cNvSpPr>
          <p:nvPr/>
        </p:nvSpPr>
        <p:spPr bwMode="auto">
          <a:xfrm>
            <a:off x="2324919" y="5662227"/>
            <a:ext cx="11063326" cy="1570422"/>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2"/>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6"/>
          <p:cNvSpPr txBox="1"/>
          <p:nvPr/>
        </p:nvSpPr>
        <p:spPr>
          <a:xfrm>
            <a:off x="1137171" y="1154879"/>
            <a:ext cx="5364212" cy="346410"/>
          </a:xfrm>
          <a:prstGeom prst="rect">
            <a:avLst/>
          </a:prstGeom>
          <a:noFill/>
        </p:spPr>
        <p:txBody>
          <a:bodyPr wrap="square" lIns="99220" tIns="49610" rIns="99220" bIns="49610" rtlCol="0">
            <a:spAutoFit/>
          </a:bodyPr>
          <a:lstStyle/>
          <a:p>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（三）改革和完善制度，优化教学管理运行模式</a:t>
            </a:r>
          </a:p>
        </p:txBody>
      </p:sp>
      <p:graphicFrame>
        <p:nvGraphicFramePr>
          <p:cNvPr id="2" name="图示 1"/>
          <p:cNvGraphicFramePr/>
          <p:nvPr>
            <p:extLst>
              <p:ext uri="{D42A27DB-BD31-4B8C-83A1-F6EECF244321}">
                <p14:modId xmlns:p14="http://schemas.microsoft.com/office/powerpoint/2010/main" val="2359644819"/>
              </p:ext>
            </p:extLst>
          </p:nvPr>
        </p:nvGraphicFramePr>
        <p:xfrm>
          <a:off x="2324919" y="1154879"/>
          <a:ext cx="7805547" cy="5327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39457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0-#ppt_w/2"/>
                                          </p:val>
                                        </p:tav>
                                        <p:tav tm="100000">
                                          <p:val>
                                            <p:strVal val="#ppt_x"/>
                                          </p:val>
                                        </p:tav>
                                      </p:tavLst>
                                    </p:anim>
                                    <p:anim calcmode="lin" valueType="num">
                                      <p:cBhvr additive="base">
                                        <p:cTn id="8" dur="500" fill="hold"/>
                                        <p:tgtEl>
                                          <p:spTgt spid="5125"/>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wipe(down)">
                                      <p:cBhvr>
                                        <p:cTn id="11" dur="500"/>
                                        <p:tgtEl>
                                          <p:spTgt spid="5124"/>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2">
                                            <p:graphicEl>
                                              <a:dgm id="{48C50FAF-6A5F-4511-8E29-EABA715A62C3}"/>
                                            </p:graphicEl>
                                          </p:spTgt>
                                        </p:tgtEl>
                                        <p:attrNameLst>
                                          <p:attrName>style.visibility</p:attrName>
                                        </p:attrNameLst>
                                      </p:cBhvr>
                                      <p:to>
                                        <p:strVal val="visible"/>
                                      </p:to>
                                    </p:set>
                                    <p:animEffect transition="in" filter="wheel(1)">
                                      <p:cBhvr>
                                        <p:cTn id="19" dur="500"/>
                                        <p:tgtEl>
                                          <p:spTgt spid="2">
                                            <p:graphicEl>
                                              <a:dgm id="{48C50FAF-6A5F-4511-8E29-EABA715A62C3}"/>
                                            </p:graphic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
                                            <p:graphicEl>
                                              <a:dgm id="{CCE6BFA7-F6A0-4DDE-B087-16F787E029CE}"/>
                                            </p:graphicEl>
                                          </p:spTgt>
                                        </p:tgtEl>
                                        <p:attrNameLst>
                                          <p:attrName>style.visibility</p:attrName>
                                        </p:attrNameLst>
                                      </p:cBhvr>
                                      <p:to>
                                        <p:strVal val="visible"/>
                                      </p:to>
                                    </p:set>
                                    <p:animEffect transition="in" filter="wheel(1)">
                                      <p:cBhvr>
                                        <p:cTn id="22" dur="500"/>
                                        <p:tgtEl>
                                          <p:spTgt spid="2">
                                            <p:graphicEl>
                                              <a:dgm id="{CCE6BFA7-F6A0-4DDE-B087-16F787E029CE}"/>
                                            </p:graphic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
                                            <p:graphicEl>
                                              <a:dgm id="{5E10F67A-0172-4186-A780-17D6126631F6}"/>
                                            </p:graphicEl>
                                          </p:spTgt>
                                        </p:tgtEl>
                                        <p:attrNameLst>
                                          <p:attrName>style.visibility</p:attrName>
                                        </p:attrNameLst>
                                      </p:cBhvr>
                                      <p:to>
                                        <p:strVal val="visible"/>
                                      </p:to>
                                    </p:set>
                                    <p:animEffect transition="in" filter="wheel(1)">
                                      <p:cBhvr>
                                        <p:cTn id="25" dur="500"/>
                                        <p:tgtEl>
                                          <p:spTgt spid="2">
                                            <p:graphicEl>
                                              <a:dgm id="{5E10F67A-0172-4186-A780-17D6126631F6}"/>
                                            </p:graphic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
                                            <p:graphicEl>
                                              <a:dgm id="{AD9B40EE-1A8F-48A5-9BEF-D1A1D95A5525}"/>
                                            </p:graphicEl>
                                          </p:spTgt>
                                        </p:tgtEl>
                                        <p:attrNameLst>
                                          <p:attrName>style.visibility</p:attrName>
                                        </p:attrNameLst>
                                      </p:cBhvr>
                                      <p:to>
                                        <p:strVal val="visible"/>
                                      </p:to>
                                    </p:set>
                                    <p:animEffect transition="in" filter="wheel(1)">
                                      <p:cBhvr>
                                        <p:cTn id="28" dur="500"/>
                                        <p:tgtEl>
                                          <p:spTgt spid="2">
                                            <p:graphicEl>
                                              <a:dgm id="{AD9B40EE-1A8F-48A5-9BEF-D1A1D95A5525}"/>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
                                            <p:graphicEl>
                                              <a:dgm id="{DDD3C57E-DDA7-4FED-905C-77E6365ABF3F}"/>
                                            </p:graphicEl>
                                          </p:spTgt>
                                        </p:tgtEl>
                                        <p:attrNameLst>
                                          <p:attrName>style.visibility</p:attrName>
                                        </p:attrNameLst>
                                      </p:cBhvr>
                                      <p:to>
                                        <p:strVal val="visible"/>
                                      </p:to>
                                    </p:set>
                                    <p:animEffect transition="in" filter="wheel(1)">
                                      <p:cBhvr>
                                        <p:cTn id="31" dur="500"/>
                                        <p:tgtEl>
                                          <p:spTgt spid="2">
                                            <p:graphicEl>
                                              <a:dgm id="{DDD3C57E-DDA7-4FED-905C-77E6365ABF3F}"/>
                                            </p:graphic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
                                            <p:graphicEl>
                                              <a:dgm id="{35258BBF-8964-4D53-865A-FA006DB199A8}"/>
                                            </p:graphicEl>
                                          </p:spTgt>
                                        </p:tgtEl>
                                        <p:attrNameLst>
                                          <p:attrName>style.visibility</p:attrName>
                                        </p:attrNameLst>
                                      </p:cBhvr>
                                      <p:to>
                                        <p:strVal val="visible"/>
                                      </p:to>
                                    </p:set>
                                    <p:animEffect transition="in" filter="wheel(1)">
                                      <p:cBhvr>
                                        <p:cTn id="34" dur="500"/>
                                        <p:tgtEl>
                                          <p:spTgt spid="2">
                                            <p:graphicEl>
                                              <a:dgm id="{35258BBF-8964-4D53-865A-FA006DB199A8}"/>
                                            </p:graphicEl>
                                          </p:spTgt>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2">
                                            <p:graphicEl>
                                              <a:dgm id="{99C083A0-7DB6-4188-AF8B-3A5387387C6D}"/>
                                            </p:graphicEl>
                                          </p:spTgt>
                                        </p:tgtEl>
                                        <p:attrNameLst>
                                          <p:attrName>style.visibility</p:attrName>
                                        </p:attrNameLst>
                                      </p:cBhvr>
                                      <p:to>
                                        <p:strVal val="visible"/>
                                      </p:to>
                                    </p:set>
                                    <p:animEffect transition="in" filter="wheel(1)">
                                      <p:cBhvr>
                                        <p:cTn id="37" dur="500"/>
                                        <p:tgtEl>
                                          <p:spTgt spid="2">
                                            <p:graphicEl>
                                              <a:dgm id="{99C083A0-7DB6-4188-AF8B-3A5387387C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animBg="1"/>
      <p:bldP spid="16" grpId="0"/>
      <p:bldGraphic spid="2" grpId="0">
        <p:bldSub>
          <a:bldDgm/>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189" y="5867708"/>
            <a:ext cx="12877784" cy="1381650"/>
            <a:chOff x="-15189" y="5334048"/>
            <a:chExt cx="12877784" cy="1915311"/>
          </a:xfrm>
        </p:grpSpPr>
        <p:pic>
          <p:nvPicPr>
            <p:cNvPr id="51" name="图片 50"/>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0" y="5334048"/>
              <a:ext cx="12858397" cy="1844077"/>
            </a:xfrm>
            <a:prstGeom prst="rect">
              <a:avLst/>
            </a:prstGeom>
          </p:spPr>
        </p:pic>
        <p:pic>
          <p:nvPicPr>
            <p:cNvPr id="39" name="图片 3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189" y="5425575"/>
              <a:ext cx="12858045" cy="1823784"/>
            </a:xfrm>
            <a:prstGeom prst="rect">
              <a:avLst/>
            </a:prstGeom>
          </p:spPr>
        </p:pic>
        <p:pic>
          <p:nvPicPr>
            <p:cNvPr id="50" name="图片 4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50" y="5836407"/>
              <a:ext cx="12858045" cy="1412952"/>
            </a:xfrm>
            <a:prstGeom prst="rect">
              <a:avLst/>
            </a:prstGeom>
          </p:spPr>
        </p:pic>
      </p:grpSp>
      <p:cxnSp>
        <p:nvCxnSpPr>
          <p:cNvPr id="6" name="直接连接符 5"/>
          <p:cNvCxnSpPr/>
          <p:nvPr/>
        </p:nvCxnSpPr>
        <p:spPr>
          <a:xfrm>
            <a:off x="2103806" y="3832349"/>
            <a:ext cx="8659444" cy="0"/>
          </a:xfrm>
          <a:prstGeom prst="line">
            <a:avLst/>
          </a:prstGeom>
          <a:ln w="38100"/>
        </p:spPr>
        <p:style>
          <a:lnRef idx="2">
            <a:schemeClr val="accent6"/>
          </a:lnRef>
          <a:fillRef idx="0">
            <a:schemeClr val="accent6"/>
          </a:fillRef>
          <a:effectRef idx="1">
            <a:schemeClr val="accent6"/>
          </a:effectRef>
          <a:fontRef idx="minor">
            <a:schemeClr val="tx1"/>
          </a:fontRef>
        </p:style>
      </p:cxnSp>
      <p:sp>
        <p:nvSpPr>
          <p:cNvPr id="15" name="矩形 14"/>
          <p:cNvSpPr/>
          <p:nvPr/>
        </p:nvSpPr>
        <p:spPr>
          <a:xfrm>
            <a:off x="2074987" y="2879014"/>
            <a:ext cx="8802410" cy="584775"/>
          </a:xfrm>
          <a:prstGeom prst="rect">
            <a:avLst/>
          </a:prstGeom>
        </p:spPr>
        <p:txBody>
          <a:bodyPr wrap="none">
            <a:spAutoFit/>
          </a:bodyPr>
          <a:lstStyle/>
          <a:p>
            <a:r>
              <a:rPr lang="zh-CN" altLang="en-US" sz="3200" b="1" dirty="0">
                <a:solidFill>
                  <a:schemeClr val="accent3"/>
                </a:solidFill>
                <a:latin typeface="+mn-ea"/>
                <a:ea typeface="+mn-ea"/>
                <a:cs typeface="Times New Roman" panose="02020603050405020304" pitchFamily="18" charset="0"/>
              </a:rPr>
              <a:t>四、高职院校学分制改革实践中亟需解决的问题</a:t>
            </a:r>
            <a:endParaRPr lang="zh-CN" altLang="en-US" sz="3200" dirty="0">
              <a:solidFill>
                <a:schemeClr val="accent3"/>
              </a:solidFill>
              <a:latin typeface="+mn-ea"/>
              <a:ea typeface="+mn-ea"/>
            </a:endParaRPr>
          </a:p>
        </p:txBody>
      </p:sp>
      <p:sp>
        <p:nvSpPr>
          <p:cNvPr id="37" name="矩形 36"/>
          <p:cNvSpPr/>
          <p:nvPr/>
        </p:nvSpPr>
        <p:spPr>
          <a:xfrm>
            <a:off x="2103806" y="2480647"/>
            <a:ext cx="8659444" cy="1351702"/>
          </a:xfrm>
          <a:prstGeom prst="rect">
            <a:avLst/>
          </a:prstGeom>
          <a:solidFill>
            <a:schemeClr val="accent3"/>
          </a:solidFill>
        </p:spPr>
        <p:txBody>
          <a:bodyPr wrap="none" anchor="ctr">
            <a:noAutofit/>
          </a:bodyPr>
          <a:lstStyle/>
          <a:p>
            <a:pPr algn="ctr"/>
            <a:r>
              <a:rPr lang="zh-CN" altLang="en-US" sz="3200" b="1" dirty="0">
                <a:solidFill>
                  <a:schemeClr val="bg1"/>
                </a:solidFill>
                <a:latin typeface="+mn-ea"/>
                <a:ea typeface="+mn-ea"/>
              </a:rPr>
              <a:t>四、高职院校学分制改革实践中亟需解决的问题</a:t>
            </a:r>
            <a:endParaRPr lang="zh-CN" altLang="en-US" sz="3200" dirty="0">
              <a:solidFill>
                <a:schemeClr val="bg1"/>
              </a:solidFill>
              <a:latin typeface="+mn-ea"/>
              <a:ea typeface="+mn-ea"/>
            </a:endParaRPr>
          </a:p>
        </p:txBody>
      </p:sp>
    </p:spTree>
    <p:extLst>
      <p:ext uri="{BB962C8B-B14F-4D97-AF65-F5344CB8AC3E}">
        <p14:creationId xmlns:p14="http://schemas.microsoft.com/office/powerpoint/2010/main" val="359582971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50"/>
                                        <p:tgtEl>
                                          <p:spTgt spid="6"/>
                                        </p:tgtEl>
                                      </p:cBhvr>
                                    </p:animEffect>
                                  </p:childTnLst>
                                </p:cTn>
                              </p:par>
                            </p:childTnLst>
                          </p:cTn>
                        </p:par>
                        <p:par>
                          <p:cTn id="8" fill="hold">
                            <p:stCondLst>
                              <p:cond delay="2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anim calcmode="lin" valueType="num">
                                      <p:cBhvr>
                                        <p:cTn id="12" dur="250" fill="hold"/>
                                        <p:tgtEl>
                                          <p:spTgt spid="15"/>
                                        </p:tgtEl>
                                        <p:attrNameLst>
                                          <p:attrName>ppt_x</p:attrName>
                                        </p:attrNameLst>
                                      </p:cBhvr>
                                      <p:tavLst>
                                        <p:tav tm="0">
                                          <p:val>
                                            <p:strVal val="#ppt_x"/>
                                          </p:val>
                                        </p:tav>
                                        <p:tav tm="100000">
                                          <p:val>
                                            <p:strVal val="#ppt_x"/>
                                          </p:val>
                                        </p:tav>
                                      </p:tavLst>
                                    </p:anim>
                                    <p:anim calcmode="lin" valueType="num">
                                      <p:cBhvr>
                                        <p:cTn id="13" dur="2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1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矩形 10"/>
          <p:cNvSpPr>
            <a:spLocks noChangeArrowheads="1"/>
          </p:cNvSpPr>
          <p:nvPr/>
        </p:nvSpPr>
        <p:spPr bwMode="auto">
          <a:xfrm>
            <a:off x="1137171" y="519981"/>
            <a:ext cx="5570756" cy="400431"/>
          </a:xfrm>
          <a:prstGeom prst="rect">
            <a:avLst/>
          </a:prstGeom>
          <a:solidFill>
            <a:schemeClr val="accent3"/>
          </a:solidFill>
          <a:ln>
            <a:noFill/>
          </a:ln>
          <a:effectLst>
            <a:outerShdw blurRad="50800" dist="38100" dir="2700000" algn="tl" rotWithShape="0">
              <a:prstClr val="black">
                <a:alpha val="40000"/>
              </a:prstClr>
            </a:outerShdw>
          </a:effectLst>
          <a:extLst/>
        </p:spPr>
        <p:txBody>
          <a:bodyPr wrap="none">
            <a:spAutoFit/>
          </a:bodyPr>
          <a:lstStyle/>
          <a:p>
            <a:r>
              <a:rPr lang="zh-CN" altLang="en-US" sz="2002" dirty="0">
                <a:solidFill>
                  <a:schemeClr val="bg1"/>
                </a:solidFill>
                <a:latin typeface="Arial" panose="020B0604020202020204" pitchFamily="34" charset="0"/>
                <a:ea typeface="微软雅黑" panose="020B0503020204020204" pitchFamily="34" charset="-122"/>
                <a:sym typeface="Arial" panose="020B0604020202020204" pitchFamily="34" charset="0"/>
              </a:rPr>
              <a:t>四、高职院校学分制改革实践中亟需解决的问题</a:t>
            </a:r>
          </a:p>
        </p:txBody>
      </p:sp>
      <p:sp>
        <p:nvSpPr>
          <p:cNvPr id="5125" name="直接连接符 11"/>
          <p:cNvSpPr>
            <a:spLocks noChangeShapeType="1"/>
          </p:cNvSpPr>
          <p:nvPr/>
        </p:nvSpPr>
        <p:spPr bwMode="auto">
          <a:xfrm>
            <a:off x="1244799" y="1024037"/>
            <a:ext cx="5504850" cy="1675"/>
          </a:xfrm>
          <a:prstGeom prst="line">
            <a:avLst/>
          </a:prstGeom>
          <a:ln w="28575">
            <a:solidFill>
              <a:schemeClr val="bg2">
                <a:lumMod val="50000"/>
              </a:schemeClr>
            </a:solidFill>
            <a:prstDash val="solid"/>
            <a:headEnd/>
            <a:tailEnd/>
          </a:ln>
          <a:effectLst>
            <a:outerShdw blurRad="50800" dist="38100" dir="2700000" algn="tl" rotWithShape="0">
              <a:prstClr val="black">
                <a:alpha val="40000"/>
              </a:prstClr>
            </a:outerShdw>
          </a:effectLst>
          <a:extLst/>
        </p:spPr>
        <p:style>
          <a:lnRef idx="2">
            <a:schemeClr val="dk1"/>
          </a:lnRef>
          <a:fillRef idx="0">
            <a:schemeClr val="dk1"/>
          </a:fillRef>
          <a:effectRef idx="1">
            <a:schemeClr val="dk1"/>
          </a:effectRef>
          <a:fontRef idx="minor">
            <a:schemeClr val="tx1"/>
          </a:fontRef>
        </p:style>
        <p:txBody>
          <a:bodyPr/>
          <a:lstStyle/>
          <a:p>
            <a:endParaRPr lang="zh-CN" altLang="en-US" sz="2002">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6"/>
          <p:cNvSpPr>
            <a:spLocks/>
          </p:cNvSpPr>
          <p:nvPr/>
        </p:nvSpPr>
        <p:spPr bwMode="auto">
          <a:xfrm>
            <a:off x="0" y="5272509"/>
            <a:ext cx="5265494" cy="196014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3"/>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7"/>
          <p:cNvSpPr>
            <a:spLocks/>
          </p:cNvSpPr>
          <p:nvPr/>
        </p:nvSpPr>
        <p:spPr bwMode="auto">
          <a:xfrm>
            <a:off x="2324919" y="5662227"/>
            <a:ext cx="11063326" cy="1570422"/>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2"/>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18"/>
          <p:cNvGrpSpPr/>
          <p:nvPr/>
        </p:nvGrpSpPr>
        <p:grpSpPr>
          <a:xfrm>
            <a:off x="5055608" y="1814007"/>
            <a:ext cx="1847651" cy="3601493"/>
            <a:chOff x="5220029" y="1486080"/>
            <a:chExt cx="1751943" cy="3414936"/>
          </a:xfrm>
        </p:grpSpPr>
        <p:sp>
          <p:nvSpPr>
            <p:cNvPr id="9" name="Freeform 10"/>
            <p:cNvSpPr>
              <a:spLocks/>
            </p:cNvSpPr>
            <p:nvPr/>
          </p:nvSpPr>
          <p:spPr bwMode="auto">
            <a:xfrm>
              <a:off x="6096000" y="3986370"/>
              <a:ext cx="875972" cy="914646"/>
            </a:xfrm>
            <a:custGeom>
              <a:avLst/>
              <a:gdLst>
                <a:gd name="T0" fmla="*/ 453 w 453"/>
                <a:gd name="T1" fmla="*/ 0 h 473"/>
                <a:gd name="T2" fmla="*/ 0 w 453"/>
                <a:gd name="T3" fmla="*/ 194 h 473"/>
                <a:gd name="T4" fmla="*/ 0 w 453"/>
                <a:gd name="T5" fmla="*/ 473 h 473"/>
                <a:gd name="T6" fmla="*/ 453 w 453"/>
                <a:gd name="T7" fmla="*/ 277 h 473"/>
                <a:gd name="T8" fmla="*/ 453 w 453"/>
                <a:gd name="T9" fmla="*/ 0 h 473"/>
              </a:gdLst>
              <a:ahLst/>
              <a:cxnLst>
                <a:cxn ang="0">
                  <a:pos x="T0" y="T1"/>
                </a:cxn>
                <a:cxn ang="0">
                  <a:pos x="T2" y="T3"/>
                </a:cxn>
                <a:cxn ang="0">
                  <a:pos x="T4" y="T5"/>
                </a:cxn>
                <a:cxn ang="0">
                  <a:pos x="T6" y="T7"/>
                </a:cxn>
                <a:cxn ang="0">
                  <a:pos x="T8" y="T9"/>
                </a:cxn>
              </a:cxnLst>
              <a:rect l="0" t="0" r="r" b="b"/>
              <a:pathLst>
                <a:path w="453" h="473">
                  <a:moveTo>
                    <a:pt x="453" y="0"/>
                  </a:moveTo>
                  <a:lnTo>
                    <a:pt x="0" y="194"/>
                  </a:lnTo>
                  <a:lnTo>
                    <a:pt x="0" y="473"/>
                  </a:lnTo>
                  <a:lnTo>
                    <a:pt x="453" y="277"/>
                  </a:lnTo>
                  <a:lnTo>
                    <a:pt x="453" y="0"/>
                  </a:lnTo>
                  <a:close/>
                </a:path>
              </a:pathLst>
            </a:custGeom>
            <a:solidFill>
              <a:schemeClr val="accent6">
                <a:lumMod val="40000"/>
                <a:lumOff val="60000"/>
              </a:schemeClr>
            </a:solidFill>
            <a:ln>
              <a:noFill/>
            </a:ln>
            <a:extLst/>
          </p:spPr>
          <p:txBody>
            <a:bodyPr vert="horz" wrap="square" lIns="96435" tIns="48218" rIns="96435" bIns="48218" numCol="1" anchor="t" anchorCtr="0" compatLnSpc="1">
              <a:prstTxWarp prst="textNoShape">
                <a:avLst/>
              </a:prstTxWarp>
            </a:bodyPr>
            <a:lstStyle/>
            <a:p>
              <a:pPr algn="just">
                <a:lnSpc>
                  <a:spcPct val="15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p:cNvSpPr>
            <p:nvPr/>
          </p:nvSpPr>
          <p:spPr bwMode="auto">
            <a:xfrm>
              <a:off x="5220029" y="3986370"/>
              <a:ext cx="875972" cy="914646"/>
            </a:xfrm>
            <a:custGeom>
              <a:avLst/>
              <a:gdLst>
                <a:gd name="T0" fmla="*/ 0 w 453"/>
                <a:gd name="T1" fmla="*/ 0 h 473"/>
                <a:gd name="T2" fmla="*/ 453 w 453"/>
                <a:gd name="T3" fmla="*/ 194 h 473"/>
                <a:gd name="T4" fmla="*/ 453 w 453"/>
                <a:gd name="T5" fmla="*/ 473 h 473"/>
                <a:gd name="T6" fmla="*/ 0 w 453"/>
                <a:gd name="T7" fmla="*/ 277 h 473"/>
                <a:gd name="T8" fmla="*/ 0 w 453"/>
                <a:gd name="T9" fmla="*/ 0 h 473"/>
              </a:gdLst>
              <a:ahLst/>
              <a:cxnLst>
                <a:cxn ang="0">
                  <a:pos x="T0" y="T1"/>
                </a:cxn>
                <a:cxn ang="0">
                  <a:pos x="T2" y="T3"/>
                </a:cxn>
                <a:cxn ang="0">
                  <a:pos x="T4" y="T5"/>
                </a:cxn>
                <a:cxn ang="0">
                  <a:pos x="T6" y="T7"/>
                </a:cxn>
                <a:cxn ang="0">
                  <a:pos x="T8" y="T9"/>
                </a:cxn>
              </a:cxnLst>
              <a:rect l="0" t="0" r="r" b="b"/>
              <a:pathLst>
                <a:path w="453" h="473">
                  <a:moveTo>
                    <a:pt x="0" y="0"/>
                  </a:moveTo>
                  <a:lnTo>
                    <a:pt x="453" y="194"/>
                  </a:lnTo>
                  <a:lnTo>
                    <a:pt x="453" y="473"/>
                  </a:lnTo>
                  <a:lnTo>
                    <a:pt x="0" y="277"/>
                  </a:lnTo>
                  <a:lnTo>
                    <a:pt x="0" y="0"/>
                  </a:lnTo>
                  <a:close/>
                </a:path>
              </a:pathLst>
            </a:custGeom>
            <a:solidFill>
              <a:schemeClr val="accent5">
                <a:lumMod val="75000"/>
              </a:schemeClr>
            </a:solidFill>
            <a:ln>
              <a:noFill/>
            </a:ln>
            <a:extLst/>
          </p:spPr>
          <p:txBody>
            <a:bodyPr vert="horz" wrap="square" lIns="96435" tIns="48218" rIns="96435" bIns="48218" numCol="1" anchor="t" anchorCtr="0" compatLnSpc="1">
              <a:prstTxWarp prst="textNoShape">
                <a:avLst/>
              </a:prstTxWarp>
            </a:bodyPr>
            <a:lstStyle/>
            <a:p>
              <a:pPr algn="just">
                <a:lnSpc>
                  <a:spcPct val="15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a:spLocks/>
            </p:cNvSpPr>
            <p:nvPr/>
          </p:nvSpPr>
          <p:spPr bwMode="auto">
            <a:xfrm>
              <a:off x="5220029" y="3611230"/>
              <a:ext cx="1751943" cy="75028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accent6">
                <a:lumMod val="20000"/>
                <a:lumOff val="80000"/>
              </a:schemeClr>
            </a:solidFill>
            <a:ln>
              <a:noFill/>
            </a:ln>
            <a:extLst/>
          </p:spPr>
          <p:txBody>
            <a:bodyPr vert="horz" wrap="square" lIns="96435" tIns="48218" rIns="96435" bIns="48218" numCol="1" anchor="t" anchorCtr="0" compatLnSpc="1">
              <a:prstTxWarp prst="textNoShape">
                <a:avLst/>
              </a:prstTxWarp>
            </a:bodyPr>
            <a:lstStyle/>
            <a:p>
              <a:pPr algn="just">
                <a:lnSpc>
                  <a:spcPct val="15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a:spLocks/>
            </p:cNvSpPr>
            <p:nvPr/>
          </p:nvSpPr>
          <p:spPr bwMode="auto">
            <a:xfrm>
              <a:off x="6096000" y="2922828"/>
              <a:ext cx="875972" cy="916580"/>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pPr algn="just">
                <a:lnSpc>
                  <a:spcPct val="15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a:spLocks/>
            </p:cNvSpPr>
            <p:nvPr/>
          </p:nvSpPr>
          <p:spPr bwMode="auto">
            <a:xfrm>
              <a:off x="5220029" y="2922828"/>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chemeClr val="accent3">
                <a:lumMod val="75000"/>
              </a:schemeClr>
            </a:solidFill>
            <a:ln>
              <a:noFill/>
            </a:ln>
            <a:extLst/>
          </p:spPr>
          <p:txBody>
            <a:bodyPr vert="horz" wrap="square" lIns="96435" tIns="48218" rIns="96435" bIns="48218" numCol="1" anchor="t" anchorCtr="0" compatLnSpc="1">
              <a:prstTxWarp prst="textNoShape">
                <a:avLst/>
              </a:prstTxWarp>
            </a:bodyPr>
            <a:lstStyle/>
            <a:p>
              <a:pPr algn="just">
                <a:lnSpc>
                  <a:spcPct val="15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5"/>
            <p:cNvSpPr>
              <a:spLocks/>
            </p:cNvSpPr>
            <p:nvPr/>
          </p:nvSpPr>
          <p:spPr bwMode="auto">
            <a:xfrm>
              <a:off x="5220029" y="2922828"/>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5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6"/>
            <p:cNvSpPr>
              <a:spLocks/>
            </p:cNvSpPr>
            <p:nvPr/>
          </p:nvSpPr>
          <p:spPr bwMode="auto">
            <a:xfrm>
              <a:off x="5220029" y="2547688"/>
              <a:ext cx="1751943" cy="75028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accent3">
                <a:lumMod val="20000"/>
                <a:lumOff val="80000"/>
              </a:schemeClr>
            </a:solidFill>
            <a:ln>
              <a:noFill/>
            </a:ln>
            <a:extLst/>
          </p:spPr>
          <p:txBody>
            <a:bodyPr vert="horz" wrap="square" lIns="96435" tIns="48218" rIns="96435" bIns="48218" numCol="1" anchor="t" anchorCtr="0" compatLnSpc="1">
              <a:prstTxWarp prst="textNoShape">
                <a:avLst/>
              </a:prstTxWarp>
            </a:bodyPr>
            <a:lstStyle/>
            <a:p>
              <a:pPr algn="just">
                <a:lnSpc>
                  <a:spcPct val="15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7"/>
            <p:cNvSpPr>
              <a:spLocks/>
            </p:cNvSpPr>
            <p:nvPr/>
          </p:nvSpPr>
          <p:spPr bwMode="auto">
            <a:xfrm>
              <a:off x="6096000" y="1861220"/>
              <a:ext cx="875972" cy="916580"/>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chemeClr val="bg2">
                <a:lumMod val="75000"/>
              </a:schemeClr>
            </a:solidFill>
            <a:ln>
              <a:noFill/>
            </a:ln>
            <a:extLst/>
          </p:spPr>
          <p:txBody>
            <a:bodyPr vert="horz" wrap="square" lIns="96435" tIns="48218" rIns="96435" bIns="48218" numCol="1" anchor="t" anchorCtr="0" compatLnSpc="1">
              <a:prstTxWarp prst="textNoShape">
                <a:avLst/>
              </a:prstTxWarp>
            </a:bodyPr>
            <a:lstStyle/>
            <a:p>
              <a:pPr algn="just">
                <a:lnSpc>
                  <a:spcPct val="150000"/>
                </a:lnSpc>
                <a:spcBef>
                  <a:spcPts val="0"/>
                </a:spcBef>
                <a:spcAft>
                  <a:spcPts val="0"/>
                </a:spcAft>
              </a:pPr>
              <a:endParaRPr lang="en-US" altLang="zh-CN" sz="900" dirty="0" smtClean="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8"/>
            <p:cNvSpPr>
              <a:spLocks/>
            </p:cNvSpPr>
            <p:nvPr/>
          </p:nvSpPr>
          <p:spPr bwMode="auto">
            <a:xfrm>
              <a:off x="5220029" y="1861220"/>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chemeClr val="bg2">
                <a:lumMod val="50000"/>
              </a:schemeClr>
            </a:solidFill>
            <a:ln>
              <a:noFill/>
            </a:ln>
            <a:extLst/>
          </p:spPr>
          <p:txBody>
            <a:bodyPr vert="horz" wrap="square" lIns="96435" tIns="48218" rIns="96435" bIns="48218" numCol="1" anchor="t" anchorCtr="0" compatLnSpc="1">
              <a:prstTxWarp prst="textNoShape">
                <a:avLst/>
              </a:prstTxWarp>
            </a:bodyPr>
            <a:lstStyle/>
            <a:p>
              <a:pPr algn="just">
                <a:lnSpc>
                  <a:spcPct val="15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9"/>
            <p:cNvSpPr>
              <a:spLocks/>
            </p:cNvSpPr>
            <p:nvPr/>
          </p:nvSpPr>
          <p:spPr bwMode="auto">
            <a:xfrm>
              <a:off x="5220029" y="1861220"/>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5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0"/>
            <p:cNvSpPr>
              <a:spLocks/>
            </p:cNvSpPr>
            <p:nvPr/>
          </p:nvSpPr>
          <p:spPr bwMode="auto">
            <a:xfrm>
              <a:off x="5220029" y="1486080"/>
              <a:ext cx="1751943" cy="75028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a:extLst/>
          </p:spPr>
          <p:txBody>
            <a:bodyPr vert="horz" wrap="square" lIns="96435" tIns="48218" rIns="96435" bIns="48218" numCol="1" anchor="t" anchorCtr="0" compatLnSpc="1">
              <a:prstTxWarp prst="textNoShape">
                <a:avLst/>
              </a:prstTxWarp>
            </a:bodyPr>
            <a:lstStyle/>
            <a:p>
              <a:pPr algn="just">
                <a:lnSpc>
                  <a:spcPct val="15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42"/>
            <p:cNvSpPr>
              <a:spLocks noEditPoints="1"/>
            </p:cNvSpPr>
            <p:nvPr/>
          </p:nvSpPr>
          <p:spPr bwMode="auto">
            <a:xfrm>
              <a:off x="5523622" y="3106531"/>
              <a:ext cx="261051" cy="535638"/>
            </a:xfrm>
            <a:custGeom>
              <a:avLst/>
              <a:gdLst>
                <a:gd name="T0" fmla="*/ 42 w 57"/>
                <a:gd name="T1" fmla="*/ 64 h 117"/>
                <a:gd name="T2" fmla="*/ 43 w 57"/>
                <a:gd name="T3" fmla="*/ 68 h 117"/>
                <a:gd name="T4" fmla="*/ 42 w 57"/>
                <a:gd name="T5" fmla="*/ 71 h 117"/>
                <a:gd name="T6" fmla="*/ 33 w 57"/>
                <a:gd name="T7" fmla="*/ 83 h 117"/>
                <a:gd name="T8" fmla="*/ 32 w 57"/>
                <a:gd name="T9" fmla="*/ 85 h 117"/>
                <a:gd name="T10" fmla="*/ 30 w 57"/>
                <a:gd name="T11" fmla="*/ 83 h 117"/>
                <a:gd name="T12" fmla="*/ 28 w 57"/>
                <a:gd name="T13" fmla="*/ 81 h 117"/>
                <a:gd name="T14" fmla="*/ 29 w 57"/>
                <a:gd name="T15" fmla="*/ 92 h 117"/>
                <a:gd name="T16" fmla="*/ 30 w 57"/>
                <a:gd name="T17" fmla="*/ 92 h 117"/>
                <a:gd name="T18" fmla="*/ 32 w 57"/>
                <a:gd name="T19" fmla="*/ 91 h 117"/>
                <a:gd name="T20" fmla="*/ 33 w 57"/>
                <a:gd name="T21" fmla="*/ 94 h 117"/>
                <a:gd name="T22" fmla="*/ 51 w 57"/>
                <a:gd name="T23" fmla="*/ 117 h 117"/>
                <a:gd name="T24" fmla="*/ 57 w 57"/>
                <a:gd name="T25" fmla="*/ 109 h 117"/>
                <a:gd name="T26" fmla="*/ 48 w 57"/>
                <a:gd name="T27" fmla="*/ 74 h 117"/>
                <a:gd name="T28" fmla="*/ 48 w 57"/>
                <a:gd name="T29" fmla="*/ 70 h 117"/>
                <a:gd name="T30" fmla="*/ 45 w 57"/>
                <a:gd name="T31" fmla="*/ 60 h 117"/>
                <a:gd name="T32" fmla="*/ 11 w 57"/>
                <a:gd name="T33" fmla="*/ 46 h 117"/>
                <a:gd name="T34" fmla="*/ 9 w 57"/>
                <a:gd name="T35" fmla="*/ 54 h 117"/>
                <a:gd name="T36" fmla="*/ 9 w 57"/>
                <a:gd name="T37" fmla="*/ 58 h 117"/>
                <a:gd name="T38" fmla="*/ 0 w 57"/>
                <a:gd name="T39" fmla="*/ 54 h 117"/>
                <a:gd name="T40" fmla="*/ 0 w 57"/>
                <a:gd name="T41" fmla="*/ 70 h 117"/>
                <a:gd name="T42" fmla="*/ 1 w 57"/>
                <a:gd name="T43" fmla="*/ 70 h 117"/>
                <a:gd name="T44" fmla="*/ 3 w 57"/>
                <a:gd name="T45" fmla="*/ 69 h 117"/>
                <a:gd name="T46" fmla="*/ 8 w 57"/>
                <a:gd name="T47" fmla="*/ 78 h 117"/>
                <a:gd name="T48" fmla="*/ 4 w 57"/>
                <a:gd name="T49" fmla="*/ 84 h 117"/>
                <a:gd name="T50" fmla="*/ 1 w 57"/>
                <a:gd name="T51" fmla="*/ 80 h 117"/>
                <a:gd name="T52" fmla="*/ 0 w 57"/>
                <a:gd name="T53" fmla="*/ 80 h 117"/>
                <a:gd name="T54" fmla="*/ 0 w 57"/>
                <a:gd name="T55" fmla="*/ 85 h 117"/>
                <a:gd name="T56" fmla="*/ 24 w 57"/>
                <a:gd name="T57" fmla="*/ 106 h 117"/>
                <a:gd name="T58" fmla="*/ 24 w 57"/>
                <a:gd name="T59" fmla="*/ 89 h 117"/>
                <a:gd name="T60" fmla="*/ 23 w 57"/>
                <a:gd name="T61" fmla="*/ 89 h 117"/>
                <a:gd name="T62" fmla="*/ 21 w 57"/>
                <a:gd name="T63" fmla="*/ 90 h 117"/>
                <a:gd name="T64" fmla="*/ 16 w 57"/>
                <a:gd name="T65" fmla="*/ 81 h 117"/>
                <a:gd name="T66" fmla="*/ 20 w 57"/>
                <a:gd name="T67" fmla="*/ 76 h 117"/>
                <a:gd name="T68" fmla="*/ 23 w 57"/>
                <a:gd name="T69" fmla="*/ 79 h 117"/>
                <a:gd name="T70" fmla="*/ 24 w 57"/>
                <a:gd name="T71" fmla="*/ 80 h 117"/>
                <a:gd name="T72" fmla="*/ 24 w 57"/>
                <a:gd name="T73" fmla="*/ 64 h 117"/>
                <a:gd name="T74" fmla="*/ 14 w 57"/>
                <a:gd name="T75" fmla="*/ 57 h 117"/>
                <a:gd name="T76" fmla="*/ 15 w 57"/>
                <a:gd name="T77" fmla="*/ 53 h 117"/>
                <a:gd name="T78" fmla="*/ 11 w 57"/>
                <a:gd name="T79" fmla="*/ 46 h 117"/>
                <a:gd name="T80" fmla="*/ 0 w 57"/>
                <a:gd name="T81" fmla="*/ 8 h 117"/>
                <a:gd name="T82" fmla="*/ 9 w 57"/>
                <a:gd name="T83" fmla="*/ 43 h 117"/>
                <a:gd name="T84" fmla="*/ 9 w 57"/>
                <a:gd name="T85" fmla="*/ 41 h 117"/>
                <a:gd name="T86" fmla="*/ 8 w 57"/>
                <a:gd name="T87" fmla="*/ 35 h 117"/>
                <a:gd name="T88" fmla="*/ 12 w 57"/>
                <a:gd name="T89" fmla="*/ 30 h 117"/>
                <a:gd name="T90" fmla="*/ 15 w 57"/>
                <a:gd name="T91" fmla="*/ 42 h 117"/>
                <a:gd name="T92" fmla="*/ 15 w 57"/>
                <a:gd name="T93" fmla="*/ 45 h 117"/>
                <a:gd name="T94" fmla="*/ 24 w 57"/>
                <a:gd name="T95" fmla="*/ 49 h 117"/>
                <a:gd name="T96" fmla="*/ 24 w 57"/>
                <a:gd name="T97" fmla="*/ 33 h 117"/>
                <a:gd name="T98" fmla="*/ 23 w 57"/>
                <a:gd name="T99" fmla="*/ 33 h 117"/>
                <a:gd name="T100" fmla="*/ 21 w 57"/>
                <a:gd name="T101" fmla="*/ 34 h 117"/>
                <a:gd name="T102" fmla="*/ 16 w 57"/>
                <a:gd name="T103" fmla="*/ 25 h 117"/>
                <a:gd name="T104" fmla="*/ 20 w 57"/>
                <a:gd name="T105" fmla="*/ 20 h 117"/>
                <a:gd name="T106" fmla="*/ 23 w 57"/>
                <a:gd name="T107" fmla="*/ 23 h 117"/>
                <a:gd name="T108" fmla="*/ 24 w 57"/>
                <a:gd name="T109" fmla="*/ 24 h 117"/>
                <a:gd name="T110" fmla="*/ 24 w 57"/>
                <a:gd name="T111" fmla="*/ 7 h 117"/>
                <a:gd name="T112" fmla="*/ 4 w 57"/>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117">
                  <a:moveTo>
                    <a:pt x="44" y="59"/>
                  </a:moveTo>
                  <a:cubicBezTo>
                    <a:pt x="43" y="59"/>
                    <a:pt x="42" y="61"/>
                    <a:pt x="42" y="64"/>
                  </a:cubicBezTo>
                  <a:cubicBezTo>
                    <a:pt x="42" y="65"/>
                    <a:pt x="42" y="66"/>
                    <a:pt x="42" y="68"/>
                  </a:cubicBezTo>
                  <a:cubicBezTo>
                    <a:pt x="43" y="68"/>
                    <a:pt x="43" y="68"/>
                    <a:pt x="43" y="68"/>
                  </a:cubicBezTo>
                  <a:cubicBezTo>
                    <a:pt x="43" y="71"/>
                    <a:pt x="43" y="71"/>
                    <a:pt x="42" y="71"/>
                  </a:cubicBezTo>
                  <a:cubicBezTo>
                    <a:pt x="42" y="71"/>
                    <a:pt x="42" y="71"/>
                    <a:pt x="42" y="71"/>
                  </a:cubicBezTo>
                  <a:cubicBezTo>
                    <a:pt x="33" y="68"/>
                    <a:pt x="33" y="68"/>
                    <a:pt x="33" y="68"/>
                  </a:cubicBezTo>
                  <a:cubicBezTo>
                    <a:pt x="33" y="83"/>
                    <a:pt x="33" y="83"/>
                    <a:pt x="33" y="83"/>
                  </a:cubicBezTo>
                  <a:cubicBezTo>
                    <a:pt x="33" y="84"/>
                    <a:pt x="33" y="85"/>
                    <a:pt x="32" y="85"/>
                  </a:cubicBezTo>
                  <a:cubicBezTo>
                    <a:pt x="32" y="85"/>
                    <a:pt x="32" y="85"/>
                    <a:pt x="32" y="85"/>
                  </a:cubicBezTo>
                  <a:cubicBezTo>
                    <a:pt x="32" y="85"/>
                    <a:pt x="31" y="84"/>
                    <a:pt x="31" y="84"/>
                  </a:cubicBezTo>
                  <a:cubicBezTo>
                    <a:pt x="30" y="83"/>
                    <a:pt x="30" y="83"/>
                    <a:pt x="30" y="83"/>
                  </a:cubicBezTo>
                  <a:cubicBezTo>
                    <a:pt x="30" y="82"/>
                    <a:pt x="29" y="81"/>
                    <a:pt x="29" y="81"/>
                  </a:cubicBezTo>
                  <a:cubicBezTo>
                    <a:pt x="28" y="81"/>
                    <a:pt x="28" y="81"/>
                    <a:pt x="28" y="81"/>
                  </a:cubicBezTo>
                  <a:cubicBezTo>
                    <a:pt x="26" y="81"/>
                    <a:pt x="25" y="83"/>
                    <a:pt x="25" y="85"/>
                  </a:cubicBezTo>
                  <a:cubicBezTo>
                    <a:pt x="25" y="88"/>
                    <a:pt x="27" y="92"/>
                    <a:pt x="29" y="92"/>
                  </a:cubicBezTo>
                  <a:cubicBezTo>
                    <a:pt x="29" y="93"/>
                    <a:pt x="29" y="93"/>
                    <a:pt x="29" y="93"/>
                  </a:cubicBezTo>
                  <a:cubicBezTo>
                    <a:pt x="30" y="93"/>
                    <a:pt x="30" y="92"/>
                    <a:pt x="30" y="92"/>
                  </a:cubicBezTo>
                  <a:cubicBezTo>
                    <a:pt x="31" y="92"/>
                    <a:pt x="31" y="92"/>
                    <a:pt x="31" y="92"/>
                  </a:cubicBezTo>
                  <a:cubicBezTo>
                    <a:pt x="31" y="91"/>
                    <a:pt x="31" y="91"/>
                    <a:pt x="32" y="91"/>
                  </a:cubicBezTo>
                  <a:cubicBezTo>
                    <a:pt x="32" y="91"/>
                    <a:pt x="32" y="91"/>
                    <a:pt x="32" y="91"/>
                  </a:cubicBezTo>
                  <a:cubicBezTo>
                    <a:pt x="33" y="92"/>
                    <a:pt x="33" y="93"/>
                    <a:pt x="33" y="94"/>
                  </a:cubicBezTo>
                  <a:cubicBezTo>
                    <a:pt x="33" y="109"/>
                    <a:pt x="33" y="109"/>
                    <a:pt x="33" y="109"/>
                  </a:cubicBezTo>
                  <a:cubicBezTo>
                    <a:pt x="51" y="117"/>
                    <a:pt x="51" y="117"/>
                    <a:pt x="51" y="117"/>
                  </a:cubicBezTo>
                  <a:cubicBezTo>
                    <a:pt x="52" y="117"/>
                    <a:pt x="52" y="117"/>
                    <a:pt x="53" y="117"/>
                  </a:cubicBezTo>
                  <a:cubicBezTo>
                    <a:pt x="55" y="117"/>
                    <a:pt x="57" y="114"/>
                    <a:pt x="57" y="109"/>
                  </a:cubicBezTo>
                  <a:cubicBezTo>
                    <a:pt x="57" y="78"/>
                    <a:pt x="57" y="78"/>
                    <a:pt x="57" y="78"/>
                  </a:cubicBezTo>
                  <a:cubicBezTo>
                    <a:pt x="48" y="74"/>
                    <a:pt x="48" y="74"/>
                    <a:pt x="48" y="74"/>
                  </a:cubicBezTo>
                  <a:cubicBezTo>
                    <a:pt x="47" y="73"/>
                    <a:pt x="46" y="72"/>
                    <a:pt x="47" y="70"/>
                  </a:cubicBezTo>
                  <a:cubicBezTo>
                    <a:pt x="48" y="70"/>
                    <a:pt x="48" y="70"/>
                    <a:pt x="48" y="70"/>
                  </a:cubicBezTo>
                  <a:cubicBezTo>
                    <a:pt x="48" y="69"/>
                    <a:pt x="48" y="68"/>
                    <a:pt x="48" y="67"/>
                  </a:cubicBezTo>
                  <a:cubicBezTo>
                    <a:pt x="48" y="64"/>
                    <a:pt x="47" y="60"/>
                    <a:pt x="45" y="60"/>
                  </a:cubicBezTo>
                  <a:cubicBezTo>
                    <a:pt x="45" y="60"/>
                    <a:pt x="45" y="59"/>
                    <a:pt x="44" y="59"/>
                  </a:cubicBezTo>
                  <a:moveTo>
                    <a:pt x="11" y="46"/>
                  </a:moveTo>
                  <a:cubicBezTo>
                    <a:pt x="10" y="46"/>
                    <a:pt x="9" y="48"/>
                    <a:pt x="9" y="50"/>
                  </a:cubicBezTo>
                  <a:cubicBezTo>
                    <a:pt x="9" y="52"/>
                    <a:pt x="9" y="53"/>
                    <a:pt x="9" y="54"/>
                  </a:cubicBezTo>
                  <a:cubicBezTo>
                    <a:pt x="9" y="55"/>
                    <a:pt x="9" y="55"/>
                    <a:pt x="9" y="55"/>
                  </a:cubicBezTo>
                  <a:cubicBezTo>
                    <a:pt x="10" y="57"/>
                    <a:pt x="10" y="58"/>
                    <a:pt x="9" y="58"/>
                  </a:cubicBezTo>
                  <a:cubicBezTo>
                    <a:pt x="9" y="58"/>
                    <a:pt x="9" y="58"/>
                    <a:pt x="9" y="58"/>
                  </a:cubicBezTo>
                  <a:cubicBezTo>
                    <a:pt x="0" y="54"/>
                    <a:pt x="0" y="54"/>
                    <a:pt x="0" y="54"/>
                  </a:cubicBezTo>
                  <a:cubicBezTo>
                    <a:pt x="0" y="70"/>
                    <a:pt x="0" y="70"/>
                    <a:pt x="0" y="70"/>
                  </a:cubicBezTo>
                  <a:cubicBezTo>
                    <a:pt x="0" y="70"/>
                    <a:pt x="0" y="70"/>
                    <a:pt x="0" y="70"/>
                  </a:cubicBezTo>
                  <a:cubicBezTo>
                    <a:pt x="0" y="71"/>
                    <a:pt x="0" y="71"/>
                    <a:pt x="0" y="71"/>
                  </a:cubicBezTo>
                  <a:cubicBezTo>
                    <a:pt x="1" y="70"/>
                    <a:pt x="1" y="70"/>
                    <a:pt x="1" y="70"/>
                  </a:cubicBezTo>
                  <a:cubicBezTo>
                    <a:pt x="1" y="70"/>
                    <a:pt x="1" y="70"/>
                    <a:pt x="1" y="70"/>
                  </a:cubicBezTo>
                  <a:cubicBezTo>
                    <a:pt x="2" y="70"/>
                    <a:pt x="2" y="69"/>
                    <a:pt x="3" y="69"/>
                  </a:cubicBezTo>
                  <a:cubicBezTo>
                    <a:pt x="3" y="69"/>
                    <a:pt x="4" y="69"/>
                    <a:pt x="4" y="70"/>
                  </a:cubicBezTo>
                  <a:cubicBezTo>
                    <a:pt x="6" y="70"/>
                    <a:pt x="8" y="74"/>
                    <a:pt x="8" y="78"/>
                  </a:cubicBezTo>
                  <a:cubicBezTo>
                    <a:pt x="8" y="82"/>
                    <a:pt x="7" y="84"/>
                    <a:pt x="5" y="84"/>
                  </a:cubicBezTo>
                  <a:cubicBezTo>
                    <a:pt x="4" y="84"/>
                    <a:pt x="4" y="84"/>
                    <a:pt x="4" y="84"/>
                  </a:cubicBezTo>
                  <a:cubicBezTo>
                    <a:pt x="3" y="83"/>
                    <a:pt x="2" y="82"/>
                    <a:pt x="1" y="81"/>
                  </a:cubicBezTo>
                  <a:cubicBezTo>
                    <a:pt x="1" y="80"/>
                    <a:pt x="1" y="80"/>
                    <a:pt x="1" y="80"/>
                  </a:cubicBezTo>
                  <a:cubicBezTo>
                    <a:pt x="1" y="80"/>
                    <a:pt x="0" y="80"/>
                    <a:pt x="0" y="80"/>
                  </a:cubicBezTo>
                  <a:cubicBezTo>
                    <a:pt x="0" y="80"/>
                    <a:pt x="0" y="80"/>
                    <a:pt x="0" y="80"/>
                  </a:cubicBezTo>
                  <a:cubicBezTo>
                    <a:pt x="0" y="80"/>
                    <a:pt x="0" y="80"/>
                    <a:pt x="0" y="80"/>
                  </a:cubicBezTo>
                  <a:cubicBezTo>
                    <a:pt x="0" y="85"/>
                    <a:pt x="0" y="85"/>
                    <a:pt x="0" y="85"/>
                  </a:cubicBezTo>
                  <a:cubicBezTo>
                    <a:pt x="0" y="91"/>
                    <a:pt x="2" y="97"/>
                    <a:pt x="6" y="98"/>
                  </a:cubicBezTo>
                  <a:cubicBezTo>
                    <a:pt x="24" y="106"/>
                    <a:pt x="24" y="106"/>
                    <a:pt x="24" y="106"/>
                  </a:cubicBezTo>
                  <a:cubicBezTo>
                    <a:pt x="24" y="90"/>
                    <a:pt x="24" y="90"/>
                    <a:pt x="24" y="90"/>
                  </a:cubicBezTo>
                  <a:cubicBezTo>
                    <a:pt x="24" y="89"/>
                    <a:pt x="24" y="89"/>
                    <a:pt x="24" y="89"/>
                  </a:cubicBezTo>
                  <a:cubicBezTo>
                    <a:pt x="23" y="89"/>
                    <a:pt x="23" y="89"/>
                    <a:pt x="23" y="89"/>
                  </a:cubicBezTo>
                  <a:cubicBezTo>
                    <a:pt x="23" y="89"/>
                    <a:pt x="23" y="89"/>
                    <a:pt x="23" y="89"/>
                  </a:cubicBezTo>
                  <a:cubicBezTo>
                    <a:pt x="22" y="90"/>
                    <a:pt x="22" y="90"/>
                    <a:pt x="22" y="90"/>
                  </a:cubicBezTo>
                  <a:cubicBezTo>
                    <a:pt x="22" y="90"/>
                    <a:pt x="21" y="90"/>
                    <a:pt x="21" y="90"/>
                  </a:cubicBezTo>
                  <a:cubicBezTo>
                    <a:pt x="20" y="90"/>
                    <a:pt x="20" y="90"/>
                    <a:pt x="20" y="90"/>
                  </a:cubicBezTo>
                  <a:cubicBezTo>
                    <a:pt x="18" y="89"/>
                    <a:pt x="16" y="85"/>
                    <a:pt x="16" y="81"/>
                  </a:cubicBezTo>
                  <a:cubicBezTo>
                    <a:pt x="16" y="78"/>
                    <a:pt x="17" y="76"/>
                    <a:pt x="19" y="76"/>
                  </a:cubicBezTo>
                  <a:cubicBezTo>
                    <a:pt x="19" y="76"/>
                    <a:pt x="20" y="76"/>
                    <a:pt x="20" y="76"/>
                  </a:cubicBezTo>
                  <a:cubicBezTo>
                    <a:pt x="21" y="76"/>
                    <a:pt x="22" y="77"/>
                    <a:pt x="22" y="78"/>
                  </a:cubicBezTo>
                  <a:cubicBezTo>
                    <a:pt x="23" y="79"/>
                    <a:pt x="23" y="79"/>
                    <a:pt x="23" y="79"/>
                  </a:cubicBezTo>
                  <a:cubicBezTo>
                    <a:pt x="23" y="80"/>
                    <a:pt x="23" y="80"/>
                    <a:pt x="23" y="80"/>
                  </a:cubicBezTo>
                  <a:cubicBezTo>
                    <a:pt x="24" y="80"/>
                    <a:pt x="24" y="80"/>
                    <a:pt x="24" y="80"/>
                  </a:cubicBezTo>
                  <a:cubicBezTo>
                    <a:pt x="24" y="80"/>
                    <a:pt x="24" y="80"/>
                    <a:pt x="24" y="80"/>
                  </a:cubicBezTo>
                  <a:cubicBezTo>
                    <a:pt x="24" y="64"/>
                    <a:pt x="24" y="64"/>
                    <a:pt x="24" y="64"/>
                  </a:cubicBezTo>
                  <a:cubicBezTo>
                    <a:pt x="15" y="60"/>
                    <a:pt x="15" y="60"/>
                    <a:pt x="15" y="60"/>
                  </a:cubicBezTo>
                  <a:cubicBezTo>
                    <a:pt x="14" y="60"/>
                    <a:pt x="13" y="59"/>
                    <a:pt x="14" y="57"/>
                  </a:cubicBezTo>
                  <a:cubicBezTo>
                    <a:pt x="15" y="56"/>
                    <a:pt x="15" y="56"/>
                    <a:pt x="15" y="56"/>
                  </a:cubicBezTo>
                  <a:cubicBezTo>
                    <a:pt x="15" y="55"/>
                    <a:pt x="15" y="54"/>
                    <a:pt x="15" y="53"/>
                  </a:cubicBezTo>
                  <a:cubicBezTo>
                    <a:pt x="15" y="50"/>
                    <a:pt x="14" y="47"/>
                    <a:pt x="12" y="46"/>
                  </a:cubicBezTo>
                  <a:cubicBezTo>
                    <a:pt x="12" y="46"/>
                    <a:pt x="11" y="46"/>
                    <a:pt x="11" y="46"/>
                  </a:cubicBezTo>
                  <a:moveTo>
                    <a:pt x="4" y="0"/>
                  </a:moveTo>
                  <a:cubicBezTo>
                    <a:pt x="2" y="0"/>
                    <a:pt x="0" y="3"/>
                    <a:pt x="0" y="8"/>
                  </a:cubicBezTo>
                  <a:cubicBezTo>
                    <a:pt x="0" y="39"/>
                    <a:pt x="0" y="39"/>
                    <a:pt x="0" y="39"/>
                  </a:cubicBezTo>
                  <a:cubicBezTo>
                    <a:pt x="9" y="43"/>
                    <a:pt x="9" y="43"/>
                    <a:pt x="9" y="43"/>
                  </a:cubicBezTo>
                  <a:cubicBezTo>
                    <a:pt x="9" y="43"/>
                    <a:pt x="9" y="43"/>
                    <a:pt x="9" y="43"/>
                  </a:cubicBezTo>
                  <a:cubicBezTo>
                    <a:pt x="9" y="42"/>
                    <a:pt x="9" y="41"/>
                    <a:pt x="9" y="41"/>
                  </a:cubicBezTo>
                  <a:cubicBezTo>
                    <a:pt x="9" y="40"/>
                    <a:pt x="9" y="40"/>
                    <a:pt x="9" y="40"/>
                  </a:cubicBezTo>
                  <a:cubicBezTo>
                    <a:pt x="8" y="38"/>
                    <a:pt x="8" y="37"/>
                    <a:pt x="8" y="35"/>
                  </a:cubicBezTo>
                  <a:cubicBezTo>
                    <a:pt x="8" y="32"/>
                    <a:pt x="9" y="30"/>
                    <a:pt x="11" y="30"/>
                  </a:cubicBezTo>
                  <a:cubicBezTo>
                    <a:pt x="11" y="30"/>
                    <a:pt x="12" y="30"/>
                    <a:pt x="12" y="30"/>
                  </a:cubicBezTo>
                  <a:cubicBezTo>
                    <a:pt x="14" y="31"/>
                    <a:pt x="16" y="35"/>
                    <a:pt x="16" y="39"/>
                  </a:cubicBezTo>
                  <a:cubicBezTo>
                    <a:pt x="16" y="40"/>
                    <a:pt x="16" y="41"/>
                    <a:pt x="15" y="42"/>
                  </a:cubicBezTo>
                  <a:cubicBezTo>
                    <a:pt x="15" y="43"/>
                    <a:pt x="15" y="43"/>
                    <a:pt x="15" y="43"/>
                  </a:cubicBezTo>
                  <a:cubicBezTo>
                    <a:pt x="15" y="44"/>
                    <a:pt x="14" y="44"/>
                    <a:pt x="15" y="45"/>
                  </a:cubicBezTo>
                  <a:cubicBezTo>
                    <a:pt x="15" y="45"/>
                    <a:pt x="15" y="45"/>
                    <a:pt x="15" y="45"/>
                  </a:cubicBezTo>
                  <a:cubicBezTo>
                    <a:pt x="24" y="49"/>
                    <a:pt x="24" y="49"/>
                    <a:pt x="24" y="49"/>
                  </a:cubicBezTo>
                  <a:cubicBezTo>
                    <a:pt x="24" y="33"/>
                    <a:pt x="24" y="33"/>
                    <a:pt x="24" y="33"/>
                  </a:cubicBezTo>
                  <a:cubicBezTo>
                    <a:pt x="24" y="33"/>
                    <a:pt x="24" y="33"/>
                    <a:pt x="24" y="33"/>
                  </a:cubicBezTo>
                  <a:cubicBezTo>
                    <a:pt x="24" y="33"/>
                    <a:pt x="24" y="33"/>
                    <a:pt x="24" y="33"/>
                  </a:cubicBezTo>
                  <a:cubicBezTo>
                    <a:pt x="23" y="33"/>
                    <a:pt x="23" y="33"/>
                    <a:pt x="23" y="33"/>
                  </a:cubicBezTo>
                  <a:cubicBezTo>
                    <a:pt x="22" y="33"/>
                    <a:pt x="22" y="33"/>
                    <a:pt x="22" y="33"/>
                  </a:cubicBezTo>
                  <a:cubicBezTo>
                    <a:pt x="22" y="34"/>
                    <a:pt x="21" y="34"/>
                    <a:pt x="21" y="34"/>
                  </a:cubicBezTo>
                  <a:cubicBezTo>
                    <a:pt x="21" y="34"/>
                    <a:pt x="20" y="34"/>
                    <a:pt x="20" y="34"/>
                  </a:cubicBezTo>
                  <a:cubicBezTo>
                    <a:pt x="18" y="33"/>
                    <a:pt x="16" y="29"/>
                    <a:pt x="16" y="25"/>
                  </a:cubicBezTo>
                  <a:cubicBezTo>
                    <a:pt x="16" y="22"/>
                    <a:pt x="17" y="19"/>
                    <a:pt x="19" y="19"/>
                  </a:cubicBezTo>
                  <a:cubicBezTo>
                    <a:pt x="19" y="19"/>
                    <a:pt x="20" y="19"/>
                    <a:pt x="20" y="20"/>
                  </a:cubicBezTo>
                  <a:cubicBezTo>
                    <a:pt x="21" y="20"/>
                    <a:pt x="22" y="21"/>
                    <a:pt x="22" y="22"/>
                  </a:cubicBezTo>
                  <a:cubicBezTo>
                    <a:pt x="23" y="23"/>
                    <a:pt x="23" y="23"/>
                    <a:pt x="23" y="23"/>
                  </a:cubicBezTo>
                  <a:cubicBezTo>
                    <a:pt x="23" y="23"/>
                    <a:pt x="23" y="23"/>
                    <a:pt x="24" y="24"/>
                  </a:cubicBezTo>
                  <a:cubicBezTo>
                    <a:pt x="24" y="24"/>
                    <a:pt x="24" y="24"/>
                    <a:pt x="24" y="24"/>
                  </a:cubicBezTo>
                  <a:cubicBezTo>
                    <a:pt x="24" y="23"/>
                    <a:pt x="24" y="23"/>
                    <a:pt x="24" y="23"/>
                  </a:cubicBezTo>
                  <a:cubicBezTo>
                    <a:pt x="24" y="7"/>
                    <a:pt x="24" y="7"/>
                    <a:pt x="24" y="7"/>
                  </a:cubicBezTo>
                  <a:cubicBezTo>
                    <a:pt x="6" y="0"/>
                    <a:pt x="6" y="0"/>
                    <a:pt x="6" y="0"/>
                  </a:cubicBezTo>
                  <a:cubicBezTo>
                    <a:pt x="5" y="0"/>
                    <a:pt x="5" y="0"/>
                    <a:pt x="4" y="0"/>
                  </a:cubicBezTo>
                </a:path>
              </a:pathLst>
            </a:custGeom>
            <a:solidFill>
              <a:schemeClr val="bg1"/>
            </a:solidFill>
            <a:ln>
              <a:noFill/>
            </a:ln>
          </p:spPr>
          <p:txBody>
            <a:bodyPr vert="horz" wrap="square" lIns="96435" tIns="48218" rIns="96435" bIns="48218" numCol="1" anchor="t" anchorCtr="0" compatLnSpc="1">
              <a:prstTxWarp prst="textNoShape">
                <a:avLst/>
              </a:prstTxWarp>
            </a:bodyPr>
            <a:lstStyle/>
            <a:p>
              <a:pPr algn="just">
                <a:lnSpc>
                  <a:spcPct val="15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43"/>
            <p:cNvSpPr>
              <a:spLocks noEditPoints="1"/>
            </p:cNvSpPr>
            <p:nvPr/>
          </p:nvSpPr>
          <p:spPr bwMode="auto">
            <a:xfrm>
              <a:off x="5500417" y="4191343"/>
              <a:ext cx="320996" cy="485362"/>
            </a:xfrm>
            <a:custGeom>
              <a:avLst/>
              <a:gdLst>
                <a:gd name="T0" fmla="*/ 63 w 70"/>
                <a:gd name="T1" fmla="*/ 23 h 106"/>
                <a:gd name="T2" fmla="*/ 51 w 70"/>
                <a:gd name="T3" fmla="*/ 38 h 106"/>
                <a:gd name="T4" fmla="*/ 42 w 70"/>
                <a:gd name="T5" fmla="*/ 25 h 106"/>
                <a:gd name="T6" fmla="*/ 42 w 70"/>
                <a:gd name="T7" fmla="*/ 24 h 106"/>
                <a:gd name="T8" fmla="*/ 41 w 70"/>
                <a:gd name="T9" fmla="*/ 25 h 106"/>
                <a:gd name="T10" fmla="*/ 33 w 70"/>
                <a:gd name="T11" fmla="*/ 35 h 106"/>
                <a:gd name="T12" fmla="*/ 34 w 70"/>
                <a:gd name="T13" fmla="*/ 37 h 106"/>
                <a:gd name="T14" fmla="*/ 42 w 70"/>
                <a:gd name="T15" fmla="*/ 28 h 106"/>
                <a:gd name="T16" fmla="*/ 51 w 70"/>
                <a:gd name="T17" fmla="*/ 40 h 106"/>
                <a:gd name="T18" fmla="*/ 51 w 70"/>
                <a:gd name="T19" fmla="*/ 41 h 106"/>
                <a:gd name="T20" fmla="*/ 52 w 70"/>
                <a:gd name="T21" fmla="*/ 41 h 106"/>
                <a:gd name="T22" fmla="*/ 64 w 70"/>
                <a:gd name="T23" fmla="*/ 26 h 106"/>
                <a:gd name="T24" fmla="*/ 63 w 70"/>
                <a:gd name="T25" fmla="*/ 23 h 106"/>
                <a:gd name="T26" fmla="*/ 18 w 70"/>
                <a:gd name="T27" fmla="*/ 13 h 106"/>
                <a:gd name="T28" fmla="*/ 8 w 70"/>
                <a:gd name="T29" fmla="*/ 26 h 106"/>
                <a:gd name="T30" fmla="*/ 13 w 70"/>
                <a:gd name="T31" fmla="*/ 43 h 106"/>
                <a:gd name="T32" fmla="*/ 5 w 70"/>
                <a:gd name="T33" fmla="*/ 52 h 106"/>
                <a:gd name="T34" fmla="*/ 29 w 70"/>
                <a:gd name="T35" fmla="*/ 62 h 106"/>
                <a:gd name="T36" fmla="*/ 29 w 70"/>
                <a:gd name="T37" fmla="*/ 98 h 106"/>
                <a:gd name="T38" fmla="*/ 47 w 70"/>
                <a:gd name="T39" fmla="*/ 78 h 106"/>
                <a:gd name="T40" fmla="*/ 47 w 70"/>
                <a:gd name="T41" fmla="*/ 68 h 106"/>
                <a:gd name="T42" fmla="*/ 44 w 70"/>
                <a:gd name="T43" fmla="*/ 66 h 106"/>
                <a:gd name="T44" fmla="*/ 41 w 70"/>
                <a:gd name="T45" fmla="*/ 67 h 106"/>
                <a:gd name="T46" fmla="*/ 33 w 70"/>
                <a:gd name="T47" fmla="*/ 73 h 106"/>
                <a:gd name="T48" fmla="*/ 24 w 70"/>
                <a:gd name="T49" fmla="*/ 48 h 106"/>
                <a:gd name="T50" fmla="*/ 29 w 70"/>
                <a:gd name="T51" fmla="*/ 35 h 106"/>
                <a:gd name="T52" fmla="*/ 18 w 70"/>
                <a:gd name="T53" fmla="*/ 13 h 106"/>
                <a:gd name="T54" fmla="*/ 28 w 70"/>
                <a:gd name="T55" fmla="*/ 64 h 106"/>
                <a:gd name="T56" fmla="*/ 0 w 70"/>
                <a:gd name="T57" fmla="*/ 52 h 106"/>
                <a:gd name="T58" fmla="*/ 0 w 70"/>
                <a:gd name="T59" fmla="*/ 94 h 106"/>
                <a:gd name="T60" fmla="*/ 3 w 70"/>
                <a:gd name="T61" fmla="*/ 96 h 106"/>
                <a:gd name="T62" fmla="*/ 3 w 70"/>
                <a:gd name="T63" fmla="*/ 59 h 106"/>
                <a:gd name="T64" fmla="*/ 25 w 70"/>
                <a:gd name="T65" fmla="*/ 68 h 106"/>
                <a:gd name="T66" fmla="*/ 25 w 70"/>
                <a:gd name="T67" fmla="*/ 105 h 106"/>
                <a:gd name="T68" fmla="*/ 28 w 70"/>
                <a:gd name="T69" fmla="*/ 106 h 106"/>
                <a:gd name="T70" fmla="*/ 28 w 70"/>
                <a:gd name="T71" fmla="*/ 64 h 106"/>
                <a:gd name="T72" fmla="*/ 70 w 70"/>
                <a:gd name="T73" fmla="*/ 17 h 106"/>
                <a:gd name="T74" fmla="*/ 27 w 70"/>
                <a:gd name="T75" fmla="*/ 0 h 106"/>
                <a:gd name="T76" fmla="*/ 27 w 70"/>
                <a:gd name="T77" fmla="*/ 16 h 106"/>
                <a:gd name="T78" fmla="*/ 30 w 70"/>
                <a:gd name="T79" fmla="*/ 23 h 106"/>
                <a:gd name="T80" fmla="*/ 30 w 70"/>
                <a:gd name="T81" fmla="*/ 6 h 106"/>
                <a:gd name="T82" fmla="*/ 67 w 70"/>
                <a:gd name="T83" fmla="*/ 21 h 106"/>
                <a:gd name="T84" fmla="*/ 67 w 70"/>
                <a:gd name="T85" fmla="*/ 53 h 106"/>
                <a:gd name="T86" fmla="*/ 32 w 70"/>
                <a:gd name="T87" fmla="*/ 39 h 106"/>
                <a:gd name="T88" fmla="*/ 31 w 70"/>
                <a:gd name="T89" fmla="*/ 44 h 106"/>
                <a:gd name="T90" fmla="*/ 47 w 70"/>
                <a:gd name="T91" fmla="*/ 50 h 106"/>
                <a:gd name="T92" fmla="*/ 47 w 70"/>
                <a:gd name="T93" fmla="*/ 54 h 106"/>
                <a:gd name="T94" fmla="*/ 43 w 70"/>
                <a:gd name="T95" fmla="*/ 52 h 106"/>
                <a:gd name="T96" fmla="*/ 43 w 70"/>
                <a:gd name="T97" fmla="*/ 57 h 106"/>
                <a:gd name="T98" fmla="*/ 55 w 70"/>
                <a:gd name="T99" fmla="*/ 63 h 106"/>
                <a:gd name="T100" fmla="*/ 55 w 70"/>
                <a:gd name="T101" fmla="*/ 57 h 106"/>
                <a:gd name="T102" fmla="*/ 50 w 70"/>
                <a:gd name="T103" fmla="*/ 55 h 106"/>
                <a:gd name="T104" fmla="*/ 50 w 70"/>
                <a:gd name="T105" fmla="*/ 52 h 106"/>
                <a:gd name="T106" fmla="*/ 70 w 70"/>
                <a:gd name="T107" fmla="*/ 60 h 106"/>
                <a:gd name="T108" fmla="*/ 70 w 70"/>
                <a:gd name="T109" fmla="*/ 1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106">
                  <a:moveTo>
                    <a:pt x="63" y="23"/>
                  </a:moveTo>
                  <a:cubicBezTo>
                    <a:pt x="51" y="38"/>
                    <a:pt x="51" y="38"/>
                    <a:pt x="51" y="38"/>
                  </a:cubicBezTo>
                  <a:cubicBezTo>
                    <a:pt x="42" y="25"/>
                    <a:pt x="42" y="25"/>
                    <a:pt x="42" y="25"/>
                  </a:cubicBezTo>
                  <a:cubicBezTo>
                    <a:pt x="42" y="24"/>
                    <a:pt x="42" y="24"/>
                    <a:pt x="42" y="24"/>
                  </a:cubicBezTo>
                  <a:cubicBezTo>
                    <a:pt x="41" y="25"/>
                    <a:pt x="41" y="25"/>
                    <a:pt x="41" y="25"/>
                  </a:cubicBezTo>
                  <a:cubicBezTo>
                    <a:pt x="33" y="35"/>
                    <a:pt x="33" y="35"/>
                    <a:pt x="33" y="35"/>
                  </a:cubicBezTo>
                  <a:cubicBezTo>
                    <a:pt x="34" y="37"/>
                    <a:pt x="34" y="37"/>
                    <a:pt x="34" y="37"/>
                  </a:cubicBezTo>
                  <a:cubicBezTo>
                    <a:pt x="42" y="28"/>
                    <a:pt x="42" y="28"/>
                    <a:pt x="42" y="28"/>
                  </a:cubicBezTo>
                  <a:cubicBezTo>
                    <a:pt x="51" y="40"/>
                    <a:pt x="51" y="40"/>
                    <a:pt x="51" y="40"/>
                  </a:cubicBezTo>
                  <a:cubicBezTo>
                    <a:pt x="51" y="41"/>
                    <a:pt x="51" y="41"/>
                    <a:pt x="51" y="41"/>
                  </a:cubicBezTo>
                  <a:cubicBezTo>
                    <a:pt x="52" y="41"/>
                    <a:pt x="52" y="41"/>
                    <a:pt x="52" y="41"/>
                  </a:cubicBezTo>
                  <a:cubicBezTo>
                    <a:pt x="64" y="26"/>
                    <a:pt x="64" y="26"/>
                    <a:pt x="64" y="26"/>
                  </a:cubicBezTo>
                  <a:lnTo>
                    <a:pt x="63" y="23"/>
                  </a:lnTo>
                  <a:close/>
                  <a:moveTo>
                    <a:pt x="18" y="13"/>
                  </a:moveTo>
                  <a:cubicBezTo>
                    <a:pt x="13" y="10"/>
                    <a:pt x="8" y="16"/>
                    <a:pt x="8" y="26"/>
                  </a:cubicBezTo>
                  <a:cubicBezTo>
                    <a:pt x="8" y="33"/>
                    <a:pt x="10" y="39"/>
                    <a:pt x="13" y="43"/>
                  </a:cubicBezTo>
                  <a:cubicBezTo>
                    <a:pt x="10" y="45"/>
                    <a:pt x="7" y="48"/>
                    <a:pt x="5" y="52"/>
                  </a:cubicBezTo>
                  <a:cubicBezTo>
                    <a:pt x="29" y="62"/>
                    <a:pt x="29" y="62"/>
                    <a:pt x="29" y="62"/>
                  </a:cubicBezTo>
                  <a:cubicBezTo>
                    <a:pt x="29" y="98"/>
                    <a:pt x="29" y="98"/>
                    <a:pt x="29" y="98"/>
                  </a:cubicBezTo>
                  <a:cubicBezTo>
                    <a:pt x="47" y="78"/>
                    <a:pt x="47" y="78"/>
                    <a:pt x="47" y="78"/>
                  </a:cubicBezTo>
                  <a:cubicBezTo>
                    <a:pt x="49" y="76"/>
                    <a:pt x="48" y="72"/>
                    <a:pt x="47" y="68"/>
                  </a:cubicBezTo>
                  <a:cubicBezTo>
                    <a:pt x="46" y="67"/>
                    <a:pt x="45" y="66"/>
                    <a:pt x="44" y="66"/>
                  </a:cubicBezTo>
                  <a:cubicBezTo>
                    <a:pt x="43" y="65"/>
                    <a:pt x="42" y="65"/>
                    <a:pt x="41" y="67"/>
                  </a:cubicBezTo>
                  <a:cubicBezTo>
                    <a:pt x="33" y="73"/>
                    <a:pt x="33" y="73"/>
                    <a:pt x="33" y="73"/>
                  </a:cubicBezTo>
                  <a:cubicBezTo>
                    <a:pt x="32" y="65"/>
                    <a:pt x="29" y="56"/>
                    <a:pt x="24" y="48"/>
                  </a:cubicBezTo>
                  <a:cubicBezTo>
                    <a:pt x="27" y="46"/>
                    <a:pt x="29" y="41"/>
                    <a:pt x="29" y="35"/>
                  </a:cubicBezTo>
                  <a:cubicBezTo>
                    <a:pt x="29" y="25"/>
                    <a:pt x="24" y="15"/>
                    <a:pt x="18" y="13"/>
                  </a:cubicBezTo>
                  <a:close/>
                  <a:moveTo>
                    <a:pt x="28" y="64"/>
                  </a:moveTo>
                  <a:cubicBezTo>
                    <a:pt x="0" y="52"/>
                    <a:pt x="0" y="52"/>
                    <a:pt x="0" y="52"/>
                  </a:cubicBezTo>
                  <a:cubicBezTo>
                    <a:pt x="0" y="94"/>
                    <a:pt x="0" y="94"/>
                    <a:pt x="0" y="94"/>
                  </a:cubicBezTo>
                  <a:cubicBezTo>
                    <a:pt x="3" y="96"/>
                    <a:pt x="3" y="96"/>
                    <a:pt x="3" y="96"/>
                  </a:cubicBezTo>
                  <a:cubicBezTo>
                    <a:pt x="3" y="59"/>
                    <a:pt x="3" y="59"/>
                    <a:pt x="3" y="59"/>
                  </a:cubicBezTo>
                  <a:cubicBezTo>
                    <a:pt x="25" y="68"/>
                    <a:pt x="25" y="68"/>
                    <a:pt x="25" y="68"/>
                  </a:cubicBezTo>
                  <a:cubicBezTo>
                    <a:pt x="25" y="105"/>
                    <a:pt x="25" y="105"/>
                    <a:pt x="25" y="105"/>
                  </a:cubicBezTo>
                  <a:cubicBezTo>
                    <a:pt x="28" y="106"/>
                    <a:pt x="28" y="106"/>
                    <a:pt x="28" y="106"/>
                  </a:cubicBezTo>
                  <a:lnTo>
                    <a:pt x="28" y="64"/>
                  </a:lnTo>
                  <a:close/>
                  <a:moveTo>
                    <a:pt x="70" y="17"/>
                  </a:moveTo>
                  <a:cubicBezTo>
                    <a:pt x="27" y="0"/>
                    <a:pt x="27" y="0"/>
                    <a:pt x="27" y="0"/>
                  </a:cubicBezTo>
                  <a:cubicBezTo>
                    <a:pt x="27" y="16"/>
                    <a:pt x="27" y="16"/>
                    <a:pt x="27" y="16"/>
                  </a:cubicBezTo>
                  <a:cubicBezTo>
                    <a:pt x="28" y="18"/>
                    <a:pt x="29" y="21"/>
                    <a:pt x="30" y="23"/>
                  </a:cubicBezTo>
                  <a:cubicBezTo>
                    <a:pt x="30" y="6"/>
                    <a:pt x="30" y="6"/>
                    <a:pt x="30" y="6"/>
                  </a:cubicBezTo>
                  <a:cubicBezTo>
                    <a:pt x="67" y="21"/>
                    <a:pt x="67" y="21"/>
                    <a:pt x="67" y="21"/>
                  </a:cubicBezTo>
                  <a:cubicBezTo>
                    <a:pt x="67" y="53"/>
                    <a:pt x="67" y="53"/>
                    <a:pt x="67" y="53"/>
                  </a:cubicBezTo>
                  <a:cubicBezTo>
                    <a:pt x="32" y="39"/>
                    <a:pt x="32" y="39"/>
                    <a:pt x="32" y="39"/>
                  </a:cubicBezTo>
                  <a:cubicBezTo>
                    <a:pt x="32" y="40"/>
                    <a:pt x="31" y="42"/>
                    <a:pt x="31" y="44"/>
                  </a:cubicBezTo>
                  <a:cubicBezTo>
                    <a:pt x="47" y="50"/>
                    <a:pt x="47" y="50"/>
                    <a:pt x="47" y="50"/>
                  </a:cubicBezTo>
                  <a:cubicBezTo>
                    <a:pt x="47" y="54"/>
                    <a:pt x="47" y="54"/>
                    <a:pt x="47" y="54"/>
                  </a:cubicBezTo>
                  <a:cubicBezTo>
                    <a:pt x="43" y="52"/>
                    <a:pt x="43" y="52"/>
                    <a:pt x="43" y="52"/>
                  </a:cubicBezTo>
                  <a:cubicBezTo>
                    <a:pt x="43" y="57"/>
                    <a:pt x="43" y="57"/>
                    <a:pt x="43" y="57"/>
                  </a:cubicBezTo>
                  <a:cubicBezTo>
                    <a:pt x="55" y="63"/>
                    <a:pt x="55" y="63"/>
                    <a:pt x="55" y="63"/>
                  </a:cubicBezTo>
                  <a:cubicBezTo>
                    <a:pt x="55" y="57"/>
                    <a:pt x="55" y="57"/>
                    <a:pt x="55" y="57"/>
                  </a:cubicBezTo>
                  <a:cubicBezTo>
                    <a:pt x="50" y="55"/>
                    <a:pt x="50" y="55"/>
                    <a:pt x="50" y="55"/>
                  </a:cubicBezTo>
                  <a:cubicBezTo>
                    <a:pt x="50" y="52"/>
                    <a:pt x="50" y="52"/>
                    <a:pt x="50" y="52"/>
                  </a:cubicBezTo>
                  <a:cubicBezTo>
                    <a:pt x="70" y="60"/>
                    <a:pt x="70" y="60"/>
                    <a:pt x="70" y="60"/>
                  </a:cubicBezTo>
                  <a:lnTo>
                    <a:pt x="70" y="17"/>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pPr algn="just">
                <a:lnSpc>
                  <a:spcPct val="15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44"/>
            <p:cNvSpPr>
              <a:spLocks noEditPoints="1"/>
            </p:cNvSpPr>
            <p:nvPr/>
          </p:nvSpPr>
          <p:spPr bwMode="auto">
            <a:xfrm>
              <a:off x="5463677" y="2085531"/>
              <a:ext cx="421549" cy="471826"/>
            </a:xfrm>
            <a:custGeom>
              <a:avLst/>
              <a:gdLst>
                <a:gd name="T0" fmla="*/ 62 w 92"/>
                <a:gd name="T1" fmla="*/ 36 h 103"/>
                <a:gd name="T2" fmla="*/ 52 w 92"/>
                <a:gd name="T3" fmla="*/ 48 h 103"/>
                <a:gd name="T4" fmla="*/ 50 w 92"/>
                <a:gd name="T5" fmla="*/ 51 h 103"/>
                <a:gd name="T6" fmla="*/ 62 w 92"/>
                <a:gd name="T7" fmla="*/ 77 h 103"/>
                <a:gd name="T8" fmla="*/ 66 w 92"/>
                <a:gd name="T9" fmla="*/ 71 h 103"/>
                <a:gd name="T10" fmla="*/ 62 w 92"/>
                <a:gd name="T11" fmla="*/ 62 h 103"/>
                <a:gd name="T12" fmla="*/ 92 w 92"/>
                <a:gd name="T13" fmla="*/ 74 h 103"/>
                <a:gd name="T14" fmla="*/ 92 w 92"/>
                <a:gd name="T15" fmla="*/ 63 h 103"/>
                <a:gd name="T16" fmla="*/ 62 w 92"/>
                <a:gd name="T17" fmla="*/ 51 h 103"/>
                <a:gd name="T18" fmla="*/ 66 w 92"/>
                <a:gd name="T19" fmla="*/ 45 h 103"/>
                <a:gd name="T20" fmla="*/ 62 w 92"/>
                <a:gd name="T21" fmla="*/ 36 h 103"/>
                <a:gd name="T22" fmla="*/ 35 w 92"/>
                <a:gd name="T23" fmla="*/ 0 h 103"/>
                <a:gd name="T24" fmla="*/ 22 w 92"/>
                <a:gd name="T25" fmla="*/ 21 h 103"/>
                <a:gd name="T26" fmla="*/ 22 w 92"/>
                <a:gd name="T27" fmla="*/ 35 h 103"/>
                <a:gd name="T28" fmla="*/ 13 w 92"/>
                <a:gd name="T29" fmla="*/ 31 h 103"/>
                <a:gd name="T30" fmla="*/ 17 w 92"/>
                <a:gd name="T31" fmla="*/ 25 h 103"/>
                <a:gd name="T32" fmla="*/ 12 w 92"/>
                <a:gd name="T33" fmla="*/ 16 h 103"/>
                <a:gd name="T34" fmla="*/ 3 w 92"/>
                <a:gd name="T35" fmla="*/ 28 h 103"/>
                <a:gd name="T36" fmla="*/ 3 w 92"/>
                <a:gd name="T37" fmla="*/ 28 h 103"/>
                <a:gd name="T38" fmla="*/ 0 w 92"/>
                <a:gd name="T39" fmla="*/ 31 h 103"/>
                <a:gd name="T40" fmla="*/ 12 w 92"/>
                <a:gd name="T41" fmla="*/ 56 h 103"/>
                <a:gd name="T42" fmla="*/ 17 w 92"/>
                <a:gd name="T43" fmla="*/ 51 h 103"/>
                <a:gd name="T44" fmla="*/ 13 w 92"/>
                <a:gd name="T45" fmla="*/ 42 h 103"/>
                <a:gd name="T46" fmla="*/ 22 w 92"/>
                <a:gd name="T47" fmla="*/ 46 h 103"/>
                <a:gd name="T48" fmla="*/ 22 w 92"/>
                <a:gd name="T49" fmla="*/ 59 h 103"/>
                <a:gd name="T50" fmla="*/ 38 w 92"/>
                <a:gd name="T51" fmla="*/ 93 h 103"/>
                <a:gd name="T52" fmla="*/ 61 w 92"/>
                <a:gd name="T53" fmla="*/ 102 h 103"/>
                <a:gd name="T54" fmla="*/ 65 w 92"/>
                <a:gd name="T55" fmla="*/ 103 h 103"/>
                <a:gd name="T56" fmla="*/ 77 w 92"/>
                <a:gd name="T57" fmla="*/ 82 h 103"/>
                <a:gd name="T58" fmla="*/ 77 w 92"/>
                <a:gd name="T59" fmla="*/ 77 h 103"/>
                <a:gd name="T60" fmla="*/ 71 w 92"/>
                <a:gd name="T61" fmla="*/ 74 h 103"/>
                <a:gd name="T62" fmla="*/ 71 w 92"/>
                <a:gd name="T63" fmla="*/ 79 h 103"/>
                <a:gd name="T64" fmla="*/ 63 w 92"/>
                <a:gd name="T65" fmla="*/ 92 h 103"/>
                <a:gd name="T66" fmla="*/ 61 w 92"/>
                <a:gd name="T67" fmla="*/ 91 h 103"/>
                <a:gd name="T68" fmla="*/ 38 w 92"/>
                <a:gd name="T69" fmla="*/ 82 h 103"/>
                <a:gd name="T70" fmla="*/ 29 w 92"/>
                <a:gd name="T71" fmla="*/ 62 h 103"/>
                <a:gd name="T72" fmla="*/ 29 w 92"/>
                <a:gd name="T73" fmla="*/ 24 h 103"/>
                <a:gd name="T74" fmla="*/ 36 w 92"/>
                <a:gd name="T75" fmla="*/ 11 h 103"/>
                <a:gd name="T76" fmla="*/ 38 w 92"/>
                <a:gd name="T77" fmla="*/ 11 h 103"/>
                <a:gd name="T78" fmla="*/ 61 w 92"/>
                <a:gd name="T79" fmla="*/ 21 h 103"/>
                <a:gd name="T80" fmla="*/ 71 w 92"/>
                <a:gd name="T81" fmla="*/ 41 h 103"/>
                <a:gd name="T82" fmla="*/ 71 w 92"/>
                <a:gd name="T83" fmla="*/ 46 h 103"/>
                <a:gd name="T84" fmla="*/ 77 w 92"/>
                <a:gd name="T85" fmla="*/ 48 h 103"/>
                <a:gd name="T86" fmla="*/ 77 w 92"/>
                <a:gd name="T87" fmla="*/ 44 h 103"/>
                <a:gd name="T88" fmla="*/ 61 w 92"/>
                <a:gd name="T89" fmla="*/ 10 h 103"/>
                <a:gd name="T90" fmla="*/ 38 w 92"/>
                <a:gd name="T91" fmla="*/ 0 h 103"/>
                <a:gd name="T92" fmla="*/ 35 w 92"/>
                <a:gd name="T9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03">
                  <a:moveTo>
                    <a:pt x="62" y="36"/>
                  </a:moveTo>
                  <a:cubicBezTo>
                    <a:pt x="52" y="48"/>
                    <a:pt x="52" y="48"/>
                    <a:pt x="52" y="48"/>
                  </a:cubicBezTo>
                  <a:cubicBezTo>
                    <a:pt x="50" y="51"/>
                    <a:pt x="50" y="51"/>
                    <a:pt x="50" y="51"/>
                  </a:cubicBezTo>
                  <a:cubicBezTo>
                    <a:pt x="62" y="77"/>
                    <a:pt x="62" y="77"/>
                    <a:pt x="62" y="77"/>
                  </a:cubicBezTo>
                  <a:cubicBezTo>
                    <a:pt x="66" y="71"/>
                    <a:pt x="66" y="71"/>
                    <a:pt x="66" y="71"/>
                  </a:cubicBezTo>
                  <a:cubicBezTo>
                    <a:pt x="62" y="62"/>
                    <a:pt x="62" y="62"/>
                    <a:pt x="62" y="62"/>
                  </a:cubicBezTo>
                  <a:cubicBezTo>
                    <a:pt x="92" y="74"/>
                    <a:pt x="92" y="74"/>
                    <a:pt x="92" y="74"/>
                  </a:cubicBezTo>
                  <a:cubicBezTo>
                    <a:pt x="92" y="63"/>
                    <a:pt x="92" y="63"/>
                    <a:pt x="92" y="63"/>
                  </a:cubicBezTo>
                  <a:cubicBezTo>
                    <a:pt x="62" y="51"/>
                    <a:pt x="62" y="51"/>
                    <a:pt x="62" y="51"/>
                  </a:cubicBezTo>
                  <a:cubicBezTo>
                    <a:pt x="66" y="45"/>
                    <a:pt x="66" y="45"/>
                    <a:pt x="66" y="45"/>
                  </a:cubicBezTo>
                  <a:cubicBezTo>
                    <a:pt x="62" y="36"/>
                    <a:pt x="62" y="36"/>
                    <a:pt x="62" y="36"/>
                  </a:cubicBezTo>
                  <a:moveTo>
                    <a:pt x="35" y="0"/>
                  </a:moveTo>
                  <a:cubicBezTo>
                    <a:pt x="28" y="0"/>
                    <a:pt x="22" y="8"/>
                    <a:pt x="22" y="21"/>
                  </a:cubicBezTo>
                  <a:cubicBezTo>
                    <a:pt x="22" y="35"/>
                    <a:pt x="22" y="35"/>
                    <a:pt x="22" y="35"/>
                  </a:cubicBezTo>
                  <a:cubicBezTo>
                    <a:pt x="13" y="31"/>
                    <a:pt x="13" y="31"/>
                    <a:pt x="13" y="31"/>
                  </a:cubicBezTo>
                  <a:cubicBezTo>
                    <a:pt x="17" y="25"/>
                    <a:pt x="17" y="25"/>
                    <a:pt x="17" y="25"/>
                  </a:cubicBezTo>
                  <a:cubicBezTo>
                    <a:pt x="12" y="16"/>
                    <a:pt x="12" y="16"/>
                    <a:pt x="12" y="16"/>
                  </a:cubicBezTo>
                  <a:cubicBezTo>
                    <a:pt x="3" y="28"/>
                    <a:pt x="3" y="28"/>
                    <a:pt x="3" y="28"/>
                  </a:cubicBezTo>
                  <a:cubicBezTo>
                    <a:pt x="3" y="28"/>
                    <a:pt x="3" y="28"/>
                    <a:pt x="3" y="28"/>
                  </a:cubicBezTo>
                  <a:cubicBezTo>
                    <a:pt x="0" y="31"/>
                    <a:pt x="0" y="31"/>
                    <a:pt x="0" y="31"/>
                  </a:cubicBezTo>
                  <a:cubicBezTo>
                    <a:pt x="12" y="56"/>
                    <a:pt x="12" y="56"/>
                    <a:pt x="12" y="56"/>
                  </a:cubicBezTo>
                  <a:cubicBezTo>
                    <a:pt x="17" y="51"/>
                    <a:pt x="17" y="51"/>
                    <a:pt x="17" y="51"/>
                  </a:cubicBezTo>
                  <a:cubicBezTo>
                    <a:pt x="13" y="42"/>
                    <a:pt x="13" y="42"/>
                    <a:pt x="13" y="42"/>
                  </a:cubicBezTo>
                  <a:cubicBezTo>
                    <a:pt x="22" y="46"/>
                    <a:pt x="22" y="46"/>
                    <a:pt x="22" y="46"/>
                  </a:cubicBezTo>
                  <a:cubicBezTo>
                    <a:pt x="22" y="59"/>
                    <a:pt x="22" y="59"/>
                    <a:pt x="22" y="59"/>
                  </a:cubicBezTo>
                  <a:cubicBezTo>
                    <a:pt x="22" y="74"/>
                    <a:pt x="29" y="89"/>
                    <a:pt x="38" y="93"/>
                  </a:cubicBezTo>
                  <a:cubicBezTo>
                    <a:pt x="61" y="102"/>
                    <a:pt x="61" y="102"/>
                    <a:pt x="61" y="102"/>
                  </a:cubicBezTo>
                  <a:cubicBezTo>
                    <a:pt x="62" y="103"/>
                    <a:pt x="64" y="103"/>
                    <a:pt x="65" y="103"/>
                  </a:cubicBezTo>
                  <a:cubicBezTo>
                    <a:pt x="72" y="103"/>
                    <a:pt x="77" y="95"/>
                    <a:pt x="77" y="82"/>
                  </a:cubicBezTo>
                  <a:cubicBezTo>
                    <a:pt x="77" y="77"/>
                    <a:pt x="77" y="77"/>
                    <a:pt x="77" y="77"/>
                  </a:cubicBezTo>
                  <a:cubicBezTo>
                    <a:pt x="71" y="74"/>
                    <a:pt x="71" y="74"/>
                    <a:pt x="71" y="74"/>
                  </a:cubicBezTo>
                  <a:cubicBezTo>
                    <a:pt x="71" y="79"/>
                    <a:pt x="71" y="79"/>
                    <a:pt x="71" y="79"/>
                  </a:cubicBezTo>
                  <a:cubicBezTo>
                    <a:pt x="71" y="87"/>
                    <a:pt x="68" y="92"/>
                    <a:pt x="63" y="92"/>
                  </a:cubicBezTo>
                  <a:cubicBezTo>
                    <a:pt x="63" y="92"/>
                    <a:pt x="62" y="92"/>
                    <a:pt x="61" y="91"/>
                  </a:cubicBezTo>
                  <a:cubicBezTo>
                    <a:pt x="38" y="82"/>
                    <a:pt x="38" y="82"/>
                    <a:pt x="38" y="82"/>
                  </a:cubicBezTo>
                  <a:cubicBezTo>
                    <a:pt x="33" y="80"/>
                    <a:pt x="29" y="71"/>
                    <a:pt x="29" y="62"/>
                  </a:cubicBezTo>
                  <a:cubicBezTo>
                    <a:pt x="29" y="24"/>
                    <a:pt x="29" y="24"/>
                    <a:pt x="29" y="24"/>
                  </a:cubicBezTo>
                  <a:cubicBezTo>
                    <a:pt x="29" y="16"/>
                    <a:pt x="32" y="11"/>
                    <a:pt x="36" y="11"/>
                  </a:cubicBezTo>
                  <a:cubicBezTo>
                    <a:pt x="37" y="11"/>
                    <a:pt x="38" y="11"/>
                    <a:pt x="38" y="11"/>
                  </a:cubicBezTo>
                  <a:cubicBezTo>
                    <a:pt x="61" y="21"/>
                    <a:pt x="61" y="21"/>
                    <a:pt x="61" y="21"/>
                  </a:cubicBezTo>
                  <a:cubicBezTo>
                    <a:pt x="67" y="23"/>
                    <a:pt x="71" y="32"/>
                    <a:pt x="71" y="41"/>
                  </a:cubicBezTo>
                  <a:cubicBezTo>
                    <a:pt x="71" y="46"/>
                    <a:pt x="71" y="46"/>
                    <a:pt x="71" y="46"/>
                  </a:cubicBezTo>
                  <a:cubicBezTo>
                    <a:pt x="77" y="48"/>
                    <a:pt x="77" y="48"/>
                    <a:pt x="77" y="48"/>
                  </a:cubicBezTo>
                  <a:cubicBezTo>
                    <a:pt x="77" y="44"/>
                    <a:pt x="77" y="44"/>
                    <a:pt x="77" y="44"/>
                  </a:cubicBezTo>
                  <a:cubicBezTo>
                    <a:pt x="77" y="29"/>
                    <a:pt x="70" y="13"/>
                    <a:pt x="61" y="10"/>
                  </a:cubicBezTo>
                  <a:cubicBezTo>
                    <a:pt x="38" y="0"/>
                    <a:pt x="38" y="0"/>
                    <a:pt x="38" y="0"/>
                  </a:cubicBezTo>
                  <a:cubicBezTo>
                    <a:pt x="37" y="0"/>
                    <a:pt x="36" y="0"/>
                    <a:pt x="35" y="0"/>
                  </a:cubicBezTo>
                </a:path>
              </a:pathLst>
            </a:custGeom>
            <a:solidFill>
              <a:schemeClr val="bg1"/>
            </a:solidFill>
            <a:ln>
              <a:noFill/>
            </a:ln>
          </p:spPr>
          <p:txBody>
            <a:bodyPr vert="horz" wrap="square" lIns="96435" tIns="48218" rIns="96435" bIns="48218" numCol="1" anchor="t" anchorCtr="0" compatLnSpc="1">
              <a:prstTxWarp prst="textNoShape">
                <a:avLst/>
              </a:prstTxWarp>
            </a:bodyPr>
            <a:lstStyle/>
            <a:p>
              <a:pPr algn="just">
                <a:lnSpc>
                  <a:spcPct val="15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TextBox 54"/>
          <p:cNvSpPr txBox="1"/>
          <p:nvPr/>
        </p:nvSpPr>
        <p:spPr>
          <a:xfrm>
            <a:off x="2217081" y="3299050"/>
            <a:ext cx="2572469" cy="584775"/>
          </a:xfrm>
          <a:prstGeom prst="rect">
            <a:avLst/>
          </a:prstGeom>
          <a:noFill/>
        </p:spPr>
        <p:txBody>
          <a:bodyPr wrap="square" rtlCol="0">
            <a:spAutoFit/>
          </a:bodyPr>
          <a:lstStyle/>
          <a:p>
            <a:pPr>
              <a:spcBef>
                <a:spcPts val="0"/>
              </a:spcBef>
              <a:spcAft>
                <a:spcPts val="0"/>
              </a:spcAft>
            </a:pPr>
            <a:r>
              <a:rPr lang="zh-CN" altLang="en-US" sz="16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学校软件资源建设水平与学分制改革需要的匹配</a:t>
            </a:r>
            <a:endParaRPr lang="en-GB" sz="16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7" name="Group 65"/>
          <p:cNvGrpSpPr/>
          <p:nvPr/>
        </p:nvGrpSpPr>
        <p:grpSpPr>
          <a:xfrm>
            <a:off x="1964879" y="2207170"/>
            <a:ext cx="2663895" cy="584775"/>
            <a:chOff x="8614471" y="2691584"/>
            <a:chExt cx="3234235" cy="554485"/>
          </a:xfrm>
        </p:grpSpPr>
        <p:sp>
          <p:nvSpPr>
            <p:cNvPr id="28" name="TextBox 66"/>
            <p:cNvSpPr txBox="1"/>
            <p:nvPr/>
          </p:nvSpPr>
          <p:spPr>
            <a:xfrm>
              <a:off x="8920669" y="2691584"/>
              <a:ext cx="2916362" cy="554485"/>
            </a:xfrm>
            <a:prstGeom prst="rect">
              <a:avLst/>
            </a:prstGeom>
            <a:noFill/>
          </p:spPr>
          <p:txBody>
            <a:bodyPr wrap="square" rtlCol="0">
              <a:spAutoFit/>
            </a:bodyPr>
            <a:lstStyle/>
            <a:p>
              <a:pPr>
                <a:spcBef>
                  <a:spcPts val="0"/>
                </a:spcBef>
                <a:spcAft>
                  <a:spcPts val="0"/>
                </a:spcAft>
              </a:pPr>
              <a:r>
                <a:rPr lang="zh-CN" altLang="en-US" sz="1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学校信息化建设水平与教学管理需求的匹配</a:t>
              </a:r>
              <a:endParaRPr lang="en-GB" sz="1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67"/>
            <p:cNvSpPr/>
            <p:nvPr/>
          </p:nvSpPr>
          <p:spPr>
            <a:xfrm>
              <a:off x="8614471" y="2924503"/>
              <a:ext cx="3234235" cy="241006"/>
            </a:xfrm>
            <a:prstGeom prst="rect">
              <a:avLst/>
            </a:prstGeom>
          </p:spPr>
          <p:txBody>
            <a:bodyPr wrap="square">
              <a:spAutoFit/>
            </a:bodyPr>
            <a:lstStyle/>
            <a:p>
              <a:pPr algn="r">
                <a:lnSpc>
                  <a:spcPct val="150000"/>
                </a:lnSpc>
                <a:spcBef>
                  <a:spcPts val="0"/>
                </a:spcBef>
                <a:spcAft>
                  <a:spcPts val="0"/>
                </a:spcAft>
              </a:pP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65"/>
          <p:cNvGrpSpPr/>
          <p:nvPr/>
        </p:nvGrpSpPr>
        <p:grpSpPr>
          <a:xfrm>
            <a:off x="1964879" y="4454847"/>
            <a:ext cx="2885441" cy="584775"/>
            <a:chOff x="8614471" y="2691584"/>
            <a:chExt cx="3234235" cy="554485"/>
          </a:xfrm>
        </p:grpSpPr>
        <p:sp>
          <p:nvSpPr>
            <p:cNvPr id="33" name="TextBox 66"/>
            <p:cNvSpPr txBox="1"/>
            <p:nvPr/>
          </p:nvSpPr>
          <p:spPr>
            <a:xfrm>
              <a:off x="8920669" y="2691584"/>
              <a:ext cx="2916362" cy="554485"/>
            </a:xfrm>
            <a:prstGeom prst="rect">
              <a:avLst/>
            </a:prstGeom>
            <a:noFill/>
          </p:spPr>
          <p:txBody>
            <a:bodyPr wrap="square" rtlCol="0">
              <a:spAutoFit/>
            </a:bodyPr>
            <a:lstStyle/>
            <a:p>
              <a:pPr>
                <a:spcBef>
                  <a:spcPts val="0"/>
                </a:spcBef>
                <a:spcAft>
                  <a:spcPts val="0"/>
                </a:spcAft>
              </a:pPr>
              <a:r>
                <a:rPr lang="zh-CN" altLang="en-US" sz="160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学校硬件资源建设水平与学分制教学条件的匹配</a:t>
              </a:r>
              <a:endParaRPr lang="en-GB" sz="160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67"/>
            <p:cNvSpPr/>
            <p:nvPr/>
          </p:nvSpPr>
          <p:spPr>
            <a:xfrm>
              <a:off x="8614471" y="2924503"/>
              <a:ext cx="3234235" cy="241006"/>
            </a:xfrm>
            <a:prstGeom prst="rect">
              <a:avLst/>
            </a:prstGeom>
          </p:spPr>
          <p:txBody>
            <a:bodyPr wrap="square">
              <a:spAutoFit/>
            </a:bodyPr>
            <a:lstStyle/>
            <a:p>
              <a:pPr algn="r">
                <a:lnSpc>
                  <a:spcPct val="150000"/>
                </a:lnSpc>
                <a:spcBef>
                  <a:spcPts val="0"/>
                </a:spcBef>
                <a:spcAft>
                  <a:spcPts val="0"/>
                </a:spcAft>
              </a:pP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 name="矩形 1"/>
          <p:cNvSpPr/>
          <p:nvPr/>
        </p:nvSpPr>
        <p:spPr>
          <a:xfrm>
            <a:off x="7509494" y="2248173"/>
            <a:ext cx="3600401" cy="544132"/>
          </a:xfrm>
          <a:prstGeom prst="rect">
            <a:avLst/>
          </a:prstGeom>
          <a:solidFill>
            <a:srgbClr val="8A8A8A"/>
          </a:solidFill>
        </p:spPr>
        <p:txBody>
          <a:bodyPr wrap="none" anchor="ctr">
            <a:noAutofit/>
          </a:bodyPr>
          <a:lstStyle/>
          <a:p>
            <a:pPr>
              <a:spcBef>
                <a:spcPts val="0"/>
              </a:spcBef>
              <a:spcAft>
                <a:spcPts val="0"/>
              </a:spcAft>
            </a:pPr>
            <a:r>
              <a:rPr lang="zh-CN" altLang="zh-CN" sz="1600" b="1" dirty="0">
                <a:solidFill>
                  <a:schemeClr val="bg1"/>
                </a:solidFill>
                <a:latin typeface="Arial" panose="020B0604020202020204" pitchFamily="34" charset="0"/>
                <a:ea typeface="微软雅黑" panose="020B0503020204020204" pitchFamily="34" charset="-122"/>
                <a:cs typeface="+mn-ea"/>
              </a:rPr>
              <a:t>现代化的教学</a:t>
            </a:r>
            <a:r>
              <a:rPr lang="zh-CN" altLang="zh-CN" sz="1600" b="1" dirty="0" smtClean="0">
                <a:solidFill>
                  <a:schemeClr val="bg1"/>
                </a:solidFill>
                <a:latin typeface="Arial" panose="020B0604020202020204" pitchFamily="34" charset="0"/>
                <a:ea typeface="微软雅黑" panose="020B0503020204020204" pitchFamily="34" charset="-122"/>
                <a:cs typeface="+mn-ea"/>
              </a:rPr>
              <a:t>管理系统</a:t>
            </a:r>
            <a:r>
              <a:rPr lang="en-US" altLang="zh-CN" sz="1600" b="1" dirty="0" smtClean="0">
                <a:solidFill>
                  <a:schemeClr val="bg1"/>
                </a:solidFill>
                <a:latin typeface="Arial" panose="020B0604020202020204" pitchFamily="34" charset="0"/>
                <a:ea typeface="微软雅黑" panose="020B0503020204020204" pitchFamily="34" charset="-122"/>
                <a:cs typeface="+mn-ea"/>
              </a:rPr>
              <a:t>&amp;</a:t>
            </a:r>
            <a:r>
              <a:rPr lang="zh-CN" altLang="zh-CN" sz="1600" b="1" dirty="0" smtClean="0">
                <a:solidFill>
                  <a:schemeClr val="bg1"/>
                </a:solidFill>
                <a:latin typeface="Arial" panose="020B0604020202020204" pitchFamily="34" charset="0"/>
                <a:ea typeface="微软雅黑" panose="020B0503020204020204" pitchFamily="34" charset="-122"/>
                <a:cs typeface="+mn-ea"/>
              </a:rPr>
              <a:t>网络</a:t>
            </a:r>
            <a:r>
              <a:rPr lang="zh-CN" altLang="zh-CN" sz="1600" b="1" dirty="0">
                <a:solidFill>
                  <a:schemeClr val="bg1"/>
                </a:solidFill>
                <a:latin typeface="Arial" panose="020B0604020202020204" pitchFamily="34" charset="0"/>
                <a:ea typeface="微软雅黑" panose="020B0503020204020204" pitchFamily="34" charset="-122"/>
                <a:cs typeface="+mn-ea"/>
              </a:rPr>
              <a:t>教学平台</a:t>
            </a:r>
            <a:endParaRPr lang="zh-CN" altLang="en-US" sz="1600" b="1" dirty="0">
              <a:solidFill>
                <a:schemeClr val="bg1"/>
              </a:solidFill>
              <a:latin typeface="Arial" panose="020B0604020202020204" pitchFamily="34" charset="0"/>
              <a:ea typeface="微软雅黑" panose="020B0503020204020204" pitchFamily="34" charset="-122"/>
              <a:cs typeface="+mn-ea"/>
            </a:endParaRPr>
          </a:p>
        </p:txBody>
      </p:sp>
      <p:sp>
        <p:nvSpPr>
          <p:cNvPr id="3" name="矩形 2"/>
          <p:cNvSpPr/>
          <p:nvPr/>
        </p:nvSpPr>
        <p:spPr>
          <a:xfrm>
            <a:off x="7509495" y="3319747"/>
            <a:ext cx="3600400" cy="512602"/>
          </a:xfrm>
          <a:prstGeom prst="rect">
            <a:avLst/>
          </a:prstGeom>
          <a:solidFill>
            <a:srgbClr val="006397"/>
          </a:solidFill>
        </p:spPr>
        <p:txBody>
          <a:bodyPr wrap="none" anchor="ctr">
            <a:noAutofit/>
          </a:bodyPr>
          <a:lstStyle/>
          <a:p>
            <a:pPr>
              <a:spcBef>
                <a:spcPts val="0"/>
              </a:spcBef>
              <a:spcAft>
                <a:spcPts val="0"/>
              </a:spcAft>
            </a:pPr>
            <a:r>
              <a:rPr lang="zh-CN" altLang="en-US" sz="1600" b="1" dirty="0">
                <a:solidFill>
                  <a:schemeClr val="bg1"/>
                </a:solidFill>
                <a:latin typeface="Arial" panose="020B0604020202020204" pitchFamily="34" charset="0"/>
                <a:ea typeface="微软雅黑" panose="020B0503020204020204" pitchFamily="34" charset="-122"/>
                <a:cs typeface="+mn-ea"/>
              </a:rPr>
              <a:t>教师资源</a:t>
            </a:r>
            <a:r>
              <a:rPr lang="zh-CN" altLang="zh-CN" sz="1600" b="1" dirty="0" smtClean="0">
                <a:solidFill>
                  <a:schemeClr val="bg1"/>
                </a:solidFill>
                <a:latin typeface="Arial" panose="020B0604020202020204" pitchFamily="34" charset="0"/>
                <a:ea typeface="微软雅黑" panose="020B0503020204020204" pitchFamily="34" charset="-122"/>
                <a:cs typeface="+mn-ea"/>
              </a:rPr>
              <a:t>、</a:t>
            </a:r>
            <a:r>
              <a:rPr lang="zh-CN" altLang="en-US" sz="1600" b="1" dirty="0">
                <a:solidFill>
                  <a:schemeClr val="bg1"/>
                </a:solidFill>
                <a:latin typeface="Arial" panose="020B0604020202020204" pitchFamily="34" charset="0"/>
                <a:ea typeface="微软雅黑" panose="020B0503020204020204" pitchFamily="34" charset="-122"/>
                <a:cs typeface="+mn-ea"/>
              </a:rPr>
              <a:t>课程</a:t>
            </a:r>
            <a:r>
              <a:rPr lang="zh-CN" altLang="en-US" sz="1600" b="1" dirty="0" smtClean="0">
                <a:solidFill>
                  <a:schemeClr val="bg1"/>
                </a:solidFill>
                <a:latin typeface="Arial" panose="020B0604020202020204" pitchFamily="34" charset="0"/>
                <a:ea typeface="微软雅黑" panose="020B0503020204020204" pitchFamily="34" charset="-122"/>
                <a:cs typeface="+mn-ea"/>
              </a:rPr>
              <a:t>资源</a:t>
            </a:r>
            <a:r>
              <a:rPr lang="zh-CN" altLang="en-US" sz="1600" b="1" dirty="0">
                <a:solidFill>
                  <a:schemeClr val="bg1"/>
                </a:solidFill>
                <a:latin typeface="Arial" panose="020B0604020202020204" pitchFamily="34" charset="0"/>
                <a:ea typeface="微软雅黑" panose="020B0503020204020204" pitchFamily="34" charset="-122"/>
                <a:cs typeface="+mn-ea"/>
              </a:rPr>
              <a:t>、课程结构</a:t>
            </a:r>
          </a:p>
        </p:txBody>
      </p:sp>
      <p:sp>
        <p:nvSpPr>
          <p:cNvPr id="4" name="矩形 3"/>
          <p:cNvSpPr/>
          <p:nvPr/>
        </p:nvSpPr>
        <p:spPr>
          <a:xfrm>
            <a:off x="7509495" y="4450887"/>
            <a:ext cx="3600400" cy="505778"/>
          </a:xfrm>
          <a:prstGeom prst="rect">
            <a:avLst/>
          </a:prstGeom>
          <a:solidFill>
            <a:srgbClr val="28B3FA"/>
          </a:solidFill>
        </p:spPr>
        <p:txBody>
          <a:bodyPr wrap="none" anchor="ctr">
            <a:noAutofit/>
          </a:bodyPr>
          <a:lstStyle/>
          <a:p>
            <a:pPr>
              <a:spcBef>
                <a:spcPts val="0"/>
              </a:spcBef>
              <a:spcAft>
                <a:spcPts val="0"/>
              </a:spcAft>
            </a:pPr>
            <a:r>
              <a:rPr lang="zh-CN" altLang="zh-CN" sz="1600" b="1" dirty="0">
                <a:solidFill>
                  <a:schemeClr val="bg1"/>
                </a:solidFill>
                <a:latin typeface="Arial" panose="020B0604020202020204" pitchFamily="34" charset="0"/>
                <a:ea typeface="微软雅黑" panose="020B0503020204020204" pitchFamily="34" charset="-122"/>
                <a:cs typeface="+mn-ea"/>
              </a:rPr>
              <a:t>教室</a:t>
            </a:r>
            <a:r>
              <a:rPr lang="zh-CN" altLang="en-US" sz="1600" b="1" dirty="0">
                <a:solidFill>
                  <a:schemeClr val="bg1"/>
                </a:solidFill>
                <a:latin typeface="Arial" panose="020B0604020202020204" pitchFamily="34" charset="0"/>
                <a:ea typeface="微软雅黑" panose="020B0503020204020204" pitchFamily="34" charset="-122"/>
                <a:cs typeface="+mn-ea"/>
              </a:rPr>
              <a:t>资源</a:t>
            </a:r>
            <a:r>
              <a:rPr lang="zh-CN" altLang="zh-CN" sz="1600" b="1" dirty="0">
                <a:solidFill>
                  <a:schemeClr val="bg1"/>
                </a:solidFill>
                <a:latin typeface="Arial" panose="020B0604020202020204" pitchFamily="34" charset="0"/>
                <a:ea typeface="微软雅黑" panose="020B0503020204020204" pitchFamily="34" charset="-122"/>
                <a:cs typeface="+mn-ea"/>
              </a:rPr>
              <a:t>、实训</a:t>
            </a:r>
            <a:r>
              <a:rPr lang="zh-CN" altLang="en-US" sz="1600" b="1" dirty="0">
                <a:solidFill>
                  <a:schemeClr val="bg1"/>
                </a:solidFill>
                <a:latin typeface="Arial" panose="020B0604020202020204" pitchFamily="34" charset="0"/>
                <a:ea typeface="微软雅黑" panose="020B0503020204020204" pitchFamily="34" charset="-122"/>
                <a:cs typeface="+mn-ea"/>
              </a:rPr>
              <a:t>资源、</a:t>
            </a:r>
            <a:r>
              <a:rPr lang="zh-CN" altLang="zh-CN" sz="1600" b="1" dirty="0">
                <a:solidFill>
                  <a:schemeClr val="bg1"/>
                </a:solidFill>
                <a:latin typeface="Arial" panose="020B0604020202020204" pitchFamily="34" charset="0"/>
                <a:ea typeface="微软雅黑" panose="020B0503020204020204" pitchFamily="34" charset="-122"/>
                <a:cs typeface="+mn-ea"/>
              </a:rPr>
              <a:t>图书资源</a:t>
            </a:r>
            <a:endParaRPr lang="zh-CN" altLang="en-US" sz="1600" b="1" dirty="0">
              <a:solidFill>
                <a:schemeClr val="bg1"/>
              </a:solidFill>
              <a:latin typeface="Arial" panose="020B0604020202020204" pitchFamily="34" charset="0"/>
              <a:ea typeface="微软雅黑" panose="020B0503020204020204" pitchFamily="34" charset="-122"/>
              <a:cs typeface="+mn-ea"/>
            </a:endParaRPr>
          </a:p>
        </p:txBody>
      </p:sp>
    </p:spTree>
    <p:extLst>
      <p:ext uri="{BB962C8B-B14F-4D97-AF65-F5344CB8AC3E}">
        <p14:creationId xmlns:p14="http://schemas.microsoft.com/office/powerpoint/2010/main" val="30750483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0-#ppt_w/2"/>
                                          </p:val>
                                        </p:tav>
                                        <p:tav tm="100000">
                                          <p:val>
                                            <p:strVal val="#ppt_x"/>
                                          </p:val>
                                        </p:tav>
                                      </p:tavLst>
                                    </p:anim>
                                    <p:anim calcmode="lin" valueType="num">
                                      <p:cBhvr additive="base">
                                        <p:cTn id="8" dur="500" fill="hold"/>
                                        <p:tgtEl>
                                          <p:spTgt spid="5125"/>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wipe(down)">
                                      <p:cBhvr>
                                        <p:cTn id="11" dur="500"/>
                                        <p:tgtEl>
                                          <p:spTgt spid="5124"/>
                                        </p:tgtEl>
                                      </p:cBhvr>
                                    </p:animEffect>
                                  </p:childTnLst>
                                </p:cTn>
                              </p:par>
                            </p:childTnLst>
                          </p:cTn>
                        </p:par>
                        <p:par>
                          <p:cTn id="12" fill="hold">
                            <p:stCondLst>
                              <p:cond delay="500"/>
                            </p:stCondLst>
                            <p:childTnLst>
                              <p:par>
                                <p:cTn id="13" presetID="47"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2" presetClass="entr" presetSubtype="2"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p:tgtEl>
                                          <p:spTgt spid="27"/>
                                        </p:tgtEl>
                                        <p:attrNameLst>
                                          <p:attrName>ppt_x</p:attrName>
                                        </p:attrNameLst>
                                      </p:cBhvr>
                                      <p:tavLst>
                                        <p:tav tm="0">
                                          <p:val>
                                            <p:strVal val="#ppt_x+#ppt_w*1.125000"/>
                                          </p:val>
                                        </p:tav>
                                        <p:tav tm="100000">
                                          <p:val>
                                            <p:strVal val="#ppt_x"/>
                                          </p:val>
                                        </p:tav>
                                      </p:tavLst>
                                    </p:anim>
                                    <p:animEffect transition="in" filter="wipe(left)">
                                      <p:cBhvr>
                                        <p:cTn id="22" dur="500"/>
                                        <p:tgtEl>
                                          <p:spTgt spid="27"/>
                                        </p:tgtEl>
                                      </p:cBhvr>
                                    </p:animEffect>
                                  </p:childTnLst>
                                </p:cTn>
                              </p:par>
                            </p:childTnLst>
                          </p:cTn>
                        </p:par>
                        <p:par>
                          <p:cTn id="23" fill="hold">
                            <p:stCondLst>
                              <p:cond delay="2000"/>
                            </p:stCondLst>
                            <p:childTnLst>
                              <p:par>
                                <p:cTn id="24" presetID="12" presetClass="entr" presetSubtype="8"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p:tgtEl>
                                          <p:spTgt spid="2"/>
                                        </p:tgtEl>
                                        <p:attrNameLst>
                                          <p:attrName>ppt_x</p:attrName>
                                        </p:attrNameLst>
                                      </p:cBhvr>
                                      <p:tavLst>
                                        <p:tav tm="0">
                                          <p:val>
                                            <p:strVal val="#ppt_x-#ppt_w*1.125000"/>
                                          </p:val>
                                        </p:tav>
                                        <p:tav tm="100000">
                                          <p:val>
                                            <p:strVal val="#ppt_x"/>
                                          </p:val>
                                        </p:tav>
                                      </p:tavLst>
                                    </p:anim>
                                    <p:animEffect transition="in" filter="wipe(right)">
                                      <p:cBhvr>
                                        <p:cTn id="27" dur="500"/>
                                        <p:tgtEl>
                                          <p:spTgt spid="2"/>
                                        </p:tgtEl>
                                      </p:cBhvr>
                                    </p:animEffect>
                                  </p:childTnLst>
                                </p:cTn>
                              </p:par>
                            </p:childTnLst>
                          </p:cTn>
                        </p:par>
                        <p:par>
                          <p:cTn id="28" fill="hold">
                            <p:stCondLst>
                              <p:cond delay="2500"/>
                            </p:stCondLst>
                            <p:childTnLst>
                              <p:par>
                                <p:cTn id="29" presetID="12" presetClass="entr" presetSubtype="2"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p:tgtEl>
                                          <p:spTgt spid="26"/>
                                        </p:tgtEl>
                                        <p:attrNameLst>
                                          <p:attrName>ppt_x</p:attrName>
                                        </p:attrNameLst>
                                      </p:cBhvr>
                                      <p:tavLst>
                                        <p:tav tm="0">
                                          <p:val>
                                            <p:strVal val="#ppt_x+#ppt_w*1.125000"/>
                                          </p:val>
                                        </p:tav>
                                        <p:tav tm="100000">
                                          <p:val>
                                            <p:strVal val="#ppt_x"/>
                                          </p:val>
                                        </p:tav>
                                      </p:tavLst>
                                    </p:anim>
                                    <p:animEffect transition="in" filter="wipe(left)">
                                      <p:cBhvr>
                                        <p:cTn id="32" dur="500"/>
                                        <p:tgtEl>
                                          <p:spTgt spid="26"/>
                                        </p:tgtEl>
                                      </p:cBhvr>
                                    </p:animEffect>
                                  </p:childTnLst>
                                </p:cTn>
                              </p:par>
                            </p:childTnLst>
                          </p:cTn>
                        </p:par>
                        <p:par>
                          <p:cTn id="33" fill="hold">
                            <p:stCondLst>
                              <p:cond delay="3000"/>
                            </p:stCondLst>
                            <p:childTnLst>
                              <p:par>
                                <p:cTn id="34" presetID="1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p:tgtEl>
                                          <p:spTgt spid="3"/>
                                        </p:tgtEl>
                                        <p:attrNameLst>
                                          <p:attrName>ppt_x</p:attrName>
                                        </p:attrNameLst>
                                      </p:cBhvr>
                                      <p:tavLst>
                                        <p:tav tm="0">
                                          <p:val>
                                            <p:strVal val="#ppt_x-#ppt_w*1.125000"/>
                                          </p:val>
                                        </p:tav>
                                        <p:tav tm="100000">
                                          <p:val>
                                            <p:strVal val="#ppt_x"/>
                                          </p:val>
                                        </p:tav>
                                      </p:tavLst>
                                    </p:anim>
                                    <p:animEffect transition="in" filter="wipe(right)">
                                      <p:cBhvr>
                                        <p:cTn id="37" dur="500"/>
                                        <p:tgtEl>
                                          <p:spTgt spid="3"/>
                                        </p:tgtEl>
                                      </p:cBhvr>
                                    </p:animEffect>
                                  </p:childTnLst>
                                </p:cTn>
                              </p:par>
                            </p:childTnLst>
                          </p:cTn>
                        </p:par>
                        <p:par>
                          <p:cTn id="38" fill="hold">
                            <p:stCondLst>
                              <p:cond delay="3500"/>
                            </p:stCondLst>
                            <p:childTnLst>
                              <p:par>
                                <p:cTn id="39" presetID="12" presetClass="entr" presetSubtype="2"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p:tgtEl>
                                          <p:spTgt spid="32"/>
                                        </p:tgtEl>
                                        <p:attrNameLst>
                                          <p:attrName>ppt_x</p:attrName>
                                        </p:attrNameLst>
                                      </p:cBhvr>
                                      <p:tavLst>
                                        <p:tav tm="0">
                                          <p:val>
                                            <p:strVal val="#ppt_x+#ppt_w*1.125000"/>
                                          </p:val>
                                        </p:tav>
                                        <p:tav tm="100000">
                                          <p:val>
                                            <p:strVal val="#ppt_x"/>
                                          </p:val>
                                        </p:tav>
                                      </p:tavLst>
                                    </p:anim>
                                    <p:animEffect transition="in" filter="wipe(left)">
                                      <p:cBhvr>
                                        <p:cTn id="42" dur="500"/>
                                        <p:tgtEl>
                                          <p:spTgt spid="32"/>
                                        </p:tgtEl>
                                      </p:cBhvr>
                                    </p:animEffect>
                                  </p:childTnLst>
                                </p:cTn>
                              </p:par>
                            </p:childTnLst>
                          </p:cTn>
                        </p:par>
                        <p:par>
                          <p:cTn id="43" fill="hold">
                            <p:stCondLst>
                              <p:cond delay="4000"/>
                            </p:stCondLst>
                            <p:childTnLst>
                              <p:par>
                                <p:cTn id="44" presetID="12" presetClass="entr" presetSubtype="8"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p:tgtEl>
                                          <p:spTgt spid="4"/>
                                        </p:tgtEl>
                                        <p:attrNameLst>
                                          <p:attrName>ppt_x</p:attrName>
                                        </p:attrNameLst>
                                      </p:cBhvr>
                                      <p:tavLst>
                                        <p:tav tm="0">
                                          <p:val>
                                            <p:strVal val="#ppt_x-#ppt_w*1.125000"/>
                                          </p:val>
                                        </p:tav>
                                        <p:tav tm="100000">
                                          <p:val>
                                            <p:strVal val="#ppt_x"/>
                                          </p:val>
                                        </p:tav>
                                      </p:tavLst>
                                    </p:anim>
                                    <p:animEffect transition="in" filter="wipe(right)">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animBg="1"/>
      <p:bldP spid="26" grpId="0"/>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直接连接符 11"/>
          <p:cNvSpPr>
            <a:spLocks noChangeShapeType="1"/>
          </p:cNvSpPr>
          <p:nvPr/>
        </p:nvSpPr>
        <p:spPr bwMode="auto">
          <a:xfrm>
            <a:off x="3477047" y="1887538"/>
            <a:ext cx="5504850" cy="1675"/>
          </a:xfrm>
          <a:prstGeom prst="line">
            <a:avLst/>
          </a:prstGeom>
          <a:ln w="28575">
            <a:solidFill>
              <a:schemeClr val="bg2">
                <a:lumMod val="50000"/>
              </a:schemeClr>
            </a:solidFill>
            <a:prstDash val="solid"/>
            <a:headEnd/>
            <a:tailEnd/>
          </a:ln>
          <a:effectLst>
            <a:outerShdw blurRad="50800" dist="38100" dir="2700000" algn="tl" rotWithShape="0">
              <a:prstClr val="black">
                <a:alpha val="40000"/>
              </a:prstClr>
            </a:outerShdw>
          </a:effectLst>
          <a:extLst/>
        </p:spPr>
        <p:style>
          <a:lnRef idx="2">
            <a:schemeClr val="dk1"/>
          </a:lnRef>
          <a:fillRef idx="0">
            <a:schemeClr val="dk1"/>
          </a:fillRef>
          <a:effectRef idx="1">
            <a:schemeClr val="dk1"/>
          </a:effectRef>
          <a:fontRef idx="minor">
            <a:schemeClr val="tx1"/>
          </a:fontRef>
        </p:style>
        <p:txBody>
          <a:bodyPr/>
          <a:lstStyle/>
          <a:p>
            <a:endParaRPr lang="zh-CN" altLang="en-US" sz="2002">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6"/>
          <p:cNvSpPr>
            <a:spLocks/>
          </p:cNvSpPr>
          <p:nvPr/>
        </p:nvSpPr>
        <p:spPr bwMode="auto">
          <a:xfrm>
            <a:off x="0" y="5272509"/>
            <a:ext cx="5265494" cy="196014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3"/>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7"/>
          <p:cNvSpPr>
            <a:spLocks/>
          </p:cNvSpPr>
          <p:nvPr/>
        </p:nvSpPr>
        <p:spPr bwMode="auto">
          <a:xfrm>
            <a:off x="2324919" y="5662227"/>
            <a:ext cx="11063326" cy="1570422"/>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2"/>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68"/>
          <p:cNvSpPr txBox="1"/>
          <p:nvPr/>
        </p:nvSpPr>
        <p:spPr>
          <a:xfrm>
            <a:off x="3506614" y="1399887"/>
            <a:ext cx="944960" cy="338554"/>
          </a:xfrm>
          <a:prstGeom prst="rect">
            <a:avLst/>
          </a:prstGeom>
          <a:solidFill>
            <a:srgbClr val="037FBD"/>
          </a:solidFill>
        </p:spPr>
        <p:txBody>
          <a:bodyPr wrap="square" rtlCol="0">
            <a:spAutoFit/>
          </a:bodyPr>
          <a:lstStyle/>
          <a:p>
            <a:pPr>
              <a:spcBef>
                <a:spcPts val="0"/>
              </a:spcBef>
              <a:spcAft>
                <a:spcPts val="0"/>
              </a:spcAft>
            </a:pPr>
            <a:r>
              <a:rPr lang="zh-CN" altLang="en-US" sz="16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结束语</a:t>
            </a:r>
            <a:endParaRPr lang="en-GB"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71"/>
          <p:cNvSpPr/>
          <p:nvPr/>
        </p:nvSpPr>
        <p:spPr>
          <a:xfrm>
            <a:off x="3506613" y="2037012"/>
            <a:ext cx="5475283" cy="3372398"/>
          </a:xfrm>
          <a:prstGeom prst="rect">
            <a:avLst/>
          </a:prstGeom>
        </p:spPr>
        <p:txBody>
          <a:bodyPr wrap="square">
            <a:spAutoFit/>
          </a:bodyPr>
          <a:lstStyle/>
          <a:p>
            <a:pPr algn="just">
              <a:lnSpc>
                <a:spcPct val="150000"/>
              </a:lnSpc>
              <a:spcBef>
                <a:spcPts val="0"/>
              </a:spcBef>
              <a:spcAft>
                <a:spcPts val="0"/>
              </a:spcAft>
            </a:pPr>
            <a:r>
              <a:rPr lang="zh-CN" altLang="en-US" sz="1600" b="1"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600" b="1"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高职</a:t>
            </a: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院校的根本任务是培养产业、岗位需要的优秀职业人才，应关注学生共性和个性的发展。实施学分制教学改革将会有利于提高学生的综合素质，促进学生个性发展和成长成才。然而，学分制改革是一项系统改革工程</a:t>
            </a:r>
            <a:r>
              <a:rPr lang="en-US" altLang="zh-CN" sz="16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对推进人才培养模式改革，调动教师教学和学生学习的积极性等具有重要作用。高职院校应结合自身办学实际，充分借鉴和学习本科院校的经验和做法，做好教育教学改革理念的宣传和贯彻，制定有效的实施方案，有计划、分阶段、边实践、边改进地推进学分制教学改革。</a:t>
            </a:r>
            <a:endParaRPr lang="en-GB" sz="12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29820891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0-#ppt_w/2"/>
                                          </p:val>
                                        </p:tav>
                                        <p:tav tm="100000">
                                          <p:val>
                                            <p:strVal val="#ppt_x"/>
                                          </p:val>
                                        </p:tav>
                                      </p:tavLst>
                                    </p:anim>
                                    <p:anim calcmode="lin" valueType="num">
                                      <p:cBhvr additive="base">
                                        <p:cTn id="8" dur="500" fill="hold"/>
                                        <p:tgtEl>
                                          <p:spTgt spid="51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250"/>
                                        <p:tgtEl>
                                          <p:spTgt spid="30"/>
                                        </p:tgtEl>
                                      </p:cBhvr>
                                    </p:animEffect>
                                  </p:childTnLst>
                                </p:cTn>
                              </p:par>
                            </p:childTnLst>
                          </p:cTn>
                        </p:par>
                        <p:par>
                          <p:cTn id="13" fill="hold">
                            <p:stCondLst>
                              <p:cond delay="750"/>
                            </p:stCondLst>
                            <p:childTnLst>
                              <p:par>
                                <p:cTn id="14" presetID="22" presetClass="entr" presetSubtype="1"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30" grpId="0" animBg="1"/>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3075681" y="5560541"/>
            <a:ext cx="18433695" cy="1965598"/>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279" y="5488533"/>
            <a:ext cx="17004272" cy="1835595"/>
          </a:xfrm>
          <a:prstGeom prst="rect">
            <a:avLst/>
          </a:prstGeom>
        </p:spPr>
      </p:pic>
      <p:sp>
        <p:nvSpPr>
          <p:cNvPr id="17" name="TextBox 10"/>
          <p:cNvSpPr txBox="1"/>
          <p:nvPr/>
        </p:nvSpPr>
        <p:spPr>
          <a:xfrm>
            <a:off x="5011430" y="1887538"/>
            <a:ext cx="2815515" cy="1291123"/>
          </a:xfrm>
          <a:prstGeom prst="rect">
            <a:avLst/>
          </a:prstGeom>
          <a:noFill/>
          <a:effectLst>
            <a:outerShdw blurRad="50800" dist="38100" dir="2700000" algn="tl" rotWithShape="0">
              <a:prstClr val="black">
                <a:alpha val="40000"/>
              </a:prstClr>
            </a:outerShdw>
          </a:effectLst>
        </p:spPr>
        <p:txBody>
          <a:bodyPr wrap="none" lIns="68580" tIns="34290" rIns="68580" bIns="34290">
            <a:spAutoFit/>
          </a:bodyPr>
          <a:lstStyle/>
          <a:p>
            <a:pPr algn="ctr">
              <a:lnSpc>
                <a:spcPct val="150000"/>
              </a:lnSpc>
            </a:pPr>
            <a:r>
              <a:rPr lang="zh-CN" altLang="en-US" sz="6000" cap="all" dirty="0" smtClean="0">
                <a:ln>
                  <a:solidFill>
                    <a:schemeClr val="accent3"/>
                  </a:solidFill>
                </a:ln>
                <a:solidFill>
                  <a:schemeClr val="accent3"/>
                </a:solidFill>
                <a:latin typeface="微软雅黑" panose="020B0503020204020204" pitchFamily="34" charset="-122"/>
                <a:ea typeface="微软雅黑" panose="020B0503020204020204" pitchFamily="34" charset="-122"/>
                <a:cs typeface="Arial" panose="020B0604020202020204" pitchFamily="34" charset="0"/>
              </a:rPr>
              <a:t>谢     谢</a:t>
            </a:r>
            <a:endParaRPr lang="en-US" altLang="zh-CN" sz="6000" cap="all" dirty="0" smtClean="0">
              <a:ln>
                <a:solidFill>
                  <a:schemeClr val="accent3"/>
                </a:solidFill>
              </a:ln>
              <a:solidFill>
                <a:schemeClr val="accent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TextBox 10"/>
          <p:cNvSpPr txBox="1"/>
          <p:nvPr/>
        </p:nvSpPr>
        <p:spPr>
          <a:xfrm>
            <a:off x="5205963" y="3946375"/>
            <a:ext cx="2446824" cy="346249"/>
          </a:xfrm>
          <a:prstGeom prst="rect">
            <a:avLst/>
          </a:prstGeom>
          <a:noFill/>
        </p:spPr>
        <p:txBody>
          <a:bodyPr wrap="none" lIns="68580" tIns="34290" rIns="68580" bIns="34290">
            <a:spAutoFit/>
          </a:bodyPr>
          <a:lstStyle/>
          <a:p>
            <a:pPr algn="r">
              <a:buNone/>
            </a:pPr>
            <a:r>
              <a:rPr lang="zh-CN" altLang="en-US" b="1" cap="all" dirty="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rPr>
              <a:t>青岛远洋船员职业学院</a:t>
            </a:r>
            <a:endParaRPr lang="zh-CN" altLang="en-US" b="1" cap="all"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9597727" y="5128493"/>
            <a:ext cx="2934377" cy="1765096"/>
          </a:xfrm>
          <a:prstGeom prst="rect">
            <a:avLst/>
          </a:prstGeom>
        </p:spPr>
      </p:pic>
      <p:pic>
        <p:nvPicPr>
          <p:cNvPr id="9" name="图片 8"/>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868122" y="5859218"/>
            <a:ext cx="16726872" cy="1480680"/>
          </a:xfrm>
          <a:prstGeom prst="rect">
            <a:avLst/>
          </a:prstGeom>
        </p:spPr>
      </p:pic>
      <p:sp>
        <p:nvSpPr>
          <p:cNvPr id="10" name="直接连接符 11"/>
          <p:cNvSpPr>
            <a:spLocks noChangeShapeType="1"/>
          </p:cNvSpPr>
          <p:nvPr/>
        </p:nvSpPr>
        <p:spPr bwMode="auto">
          <a:xfrm>
            <a:off x="4989215" y="3400301"/>
            <a:ext cx="2952328" cy="0"/>
          </a:xfrm>
          <a:prstGeom prst="line">
            <a:avLst/>
          </a:prstGeom>
          <a:ln w="28575">
            <a:solidFill>
              <a:schemeClr val="bg2">
                <a:lumMod val="50000"/>
              </a:schemeClr>
            </a:solidFill>
            <a:prstDash val="solid"/>
            <a:headEnd/>
            <a:tailEnd/>
          </a:ln>
          <a:effectLst>
            <a:outerShdw blurRad="50800" dist="38100" dir="2700000" algn="tl" rotWithShape="0">
              <a:prstClr val="black">
                <a:alpha val="40000"/>
              </a:prstClr>
            </a:outerShdw>
          </a:effectLst>
          <a:extLst/>
        </p:spPr>
        <p:style>
          <a:lnRef idx="2">
            <a:schemeClr val="dk1"/>
          </a:lnRef>
          <a:fillRef idx="0">
            <a:schemeClr val="dk1"/>
          </a:fillRef>
          <a:effectRef idx="1">
            <a:schemeClr val="dk1"/>
          </a:effectRef>
          <a:fontRef idx="minor">
            <a:schemeClr val="tx1"/>
          </a:fontRef>
        </p:style>
        <p:txBody>
          <a:bodyPr/>
          <a:lstStyle/>
          <a:p>
            <a:endParaRPr lang="zh-CN" altLang="en-US" sz="2002">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81959239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4000" decel="8000" fill="remove" nodeType="withEffect">
                                  <p:stCondLst>
                                    <p:cond delay="0"/>
                                  </p:stCondLst>
                                  <p:childTnLst>
                                    <p:animMotion origin="layout" path="M 4.69136E-6 4.6971E-6 L -0.25 4.6971E-6 " pathEditMode="relative" rAng="0" ptsTypes="AA">
                                      <p:cBhvr>
                                        <p:cTn id="6" dur="15000" fill="hold"/>
                                        <p:tgtEl>
                                          <p:spTgt spid="7"/>
                                        </p:tgtEl>
                                        <p:attrNameLst>
                                          <p:attrName>ppt_x</p:attrName>
                                          <p:attrName>ppt_y</p:attrName>
                                        </p:attrNameLst>
                                      </p:cBhvr>
                                      <p:rCtr x="-12506" y="0"/>
                                    </p:animMotion>
                                  </p:childTnLst>
                                </p:cTn>
                              </p:par>
                              <p:par>
                                <p:cTn id="7" presetID="63" presetClass="path" presetSubtype="0" accel="10000" decel="10000" fill="remove" nodeType="withEffect">
                                  <p:stCondLst>
                                    <p:cond delay="0"/>
                                  </p:stCondLst>
                                  <p:childTnLst>
                                    <p:animMotion origin="layout" path="M 3.82716E-6 -3.17823E-6 L 0.25 -3.17823E-6 " pathEditMode="relative" rAng="0" ptsTypes="AA">
                                      <p:cBhvr>
                                        <p:cTn id="8" dur="15000" fill="hold"/>
                                        <p:tgtEl>
                                          <p:spTgt spid="9"/>
                                        </p:tgtEl>
                                        <p:attrNameLst>
                                          <p:attrName>ppt_x</p:attrName>
                                          <p:attrName>ppt_y</p:attrName>
                                        </p:attrNameLst>
                                      </p:cBhvr>
                                      <p:rCtr x="12494" y="0"/>
                                    </p:animMotion>
                                  </p:childTnLst>
                                </p:cTn>
                              </p:par>
                              <p:par>
                                <p:cTn id="9" presetID="26" presetClass="path" presetSubtype="0" accel="10000" decel="8000" fill="hold" nodeType="withEffect">
                                  <p:stCondLst>
                                    <p:cond delay="0"/>
                                  </p:stCondLst>
                                  <p:childTnLst>
                                    <p:animMotion origin="layout" path="M -8.64198E-7 0.02656 C -8.64198E-7 0.04478 0.02704 0.05992 0.06 0.05992 C 0.09901 0.05992 0.11296 0.04324 0.11901 0.03336 L 0.12506 0.01976 C 0.13099 0.00988 0.14605 -0.00658 0.19 -0.00658 C 0.21803 -0.00658 0.25 0.00834 0.25 0.02656 C 0.25 0.04478 0.21803 0.05992 0.19 0.05992 C 0.14605 0.05992 0.13099 0.04324 0.12506 0.03336 L 0.11901 0.01976 C 0.11296 0.00988 0.09901 -0.00658 0.06 -0.00658 C 0.02704 -0.00658 -8.64198E-7 0.00834 -8.64198E-7 0.02656 Z " pathEditMode="relative" rAng="0" ptsTypes="AAAAAAAAAAA">
                                      <p:cBhvr>
                                        <p:cTn id="10" dur="15000" fill="hold"/>
                                        <p:tgtEl>
                                          <p:spTgt spid="8"/>
                                        </p:tgtEl>
                                        <p:attrNameLst>
                                          <p:attrName>ppt_x</p:attrName>
                                          <p:attrName>ppt_y</p:attrName>
                                        </p:attrNameLst>
                                      </p:cBhvr>
                                      <p:rCtr x="12494" y="0"/>
                                    </p:animMotion>
                                  </p:childTnLst>
                                </p:cTn>
                              </p:par>
                              <p:par>
                                <p:cTn id="11" presetID="26" presetClass="path" presetSubtype="0" accel="27000" decel="40000" fill="hold" nodeType="withEffect">
                                  <p:stCondLst>
                                    <p:cond delay="0"/>
                                  </p:stCondLst>
                                  <p:childTnLst>
                                    <p:animMotion origin="layout" path="M 0.03408 -0.00131 C 0.03408 0.009 0.03766 0.01778 0.0421 0.01778 C 0.04741 0.01778 0.04926 0.00834 0.05 0.00264 L 0.05087 -0.00505 C 0.05173 -0.01075 0.05371 -0.01997 0.05963 -0.01997 C 0.06346 -0.01997 0.06778 -0.01163 0.06778 -0.00131 C 0.06778 0.009 0.06346 0.01778 0.05963 0.01778 C 0.05371 0.01778 0.05173 0.00834 0.05087 0.00264 L 0.05 -0.00505 C 0.04926 -0.01075 0.04741 -0.01997 0.0421 -0.01997 C 0.03766 -0.01997 0.03408 -0.01163 0.03408 -0.00131 Z " pathEditMode="relative" rAng="0" ptsTypes="AAAAAAAAAAA">
                                      <p:cBhvr>
                                        <p:cTn id="12" dur="15000" fill="hold"/>
                                        <p:tgtEl>
                                          <p:spTgt spid="2"/>
                                        </p:tgtEl>
                                        <p:attrNameLst>
                                          <p:attrName>ppt_x</p:attrName>
                                          <p:attrName>ppt_y</p:attrName>
                                        </p:attrNameLst>
                                      </p:cBhvr>
                                      <p:rCtr x="1679" y="22"/>
                                    </p:animMotion>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2" presetClass="entr" presetSubtype="4" fill="hold" grpId="0" nodeType="withEffect">
                                  <p:stCondLst>
                                    <p:cond delay="50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250"/>
                                        <p:tgtEl>
                                          <p:spTgt spid="17"/>
                                        </p:tgtEl>
                                      </p:cBhvr>
                                    </p:animEffect>
                                  </p:childTnLst>
                                </p:cTn>
                              </p:par>
                              <p:par>
                                <p:cTn id="20" presetID="47" presetClass="entr" presetSubtype="0" fill="hold" grpId="0" nodeType="withEffect">
                                  <p:stCondLst>
                                    <p:cond delay="7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50"/>
                                        <p:tgtEl>
                                          <p:spTgt spid="20"/>
                                        </p:tgtEl>
                                      </p:cBhvr>
                                    </p:animEffect>
                                    <p:anim calcmode="lin" valueType="num">
                                      <p:cBhvr>
                                        <p:cTn id="23" dur="250" fill="hold"/>
                                        <p:tgtEl>
                                          <p:spTgt spid="20"/>
                                        </p:tgtEl>
                                        <p:attrNameLst>
                                          <p:attrName>ppt_x</p:attrName>
                                        </p:attrNameLst>
                                      </p:cBhvr>
                                      <p:tavLst>
                                        <p:tav tm="0">
                                          <p:val>
                                            <p:strVal val="#ppt_x"/>
                                          </p:val>
                                        </p:tav>
                                        <p:tav tm="100000">
                                          <p:val>
                                            <p:strVal val="#ppt_x"/>
                                          </p:val>
                                        </p:tav>
                                      </p:tavLst>
                                    </p:anim>
                                    <p:anim calcmode="lin" valueType="num">
                                      <p:cBhvr>
                                        <p:cTn id="24" dur="2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矩形 10"/>
          <p:cNvSpPr>
            <a:spLocks noChangeArrowheads="1"/>
          </p:cNvSpPr>
          <p:nvPr/>
        </p:nvSpPr>
        <p:spPr bwMode="auto">
          <a:xfrm>
            <a:off x="3189015" y="974837"/>
            <a:ext cx="954107" cy="400431"/>
          </a:xfrm>
          <a:prstGeom prst="rect">
            <a:avLst/>
          </a:prstGeom>
          <a:solidFill>
            <a:schemeClr val="accent3"/>
          </a:solidFill>
          <a:ln>
            <a:noFill/>
          </a:ln>
          <a:effectLst>
            <a:outerShdw blurRad="50800" dist="38100" dir="2700000" algn="tl" rotWithShape="0">
              <a:prstClr val="black">
                <a:alpha val="40000"/>
              </a:prstClr>
            </a:outerShdw>
          </a:effectLst>
          <a:extLst/>
        </p:spPr>
        <p:txBody>
          <a:bodyPr wrap="none">
            <a:spAutoFit/>
          </a:bodyPr>
          <a:lstStyle/>
          <a:p>
            <a:pPr algn="ctr"/>
            <a:r>
              <a:rPr lang="zh-CN" altLang="en-US" sz="2002"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学分制</a:t>
            </a:r>
            <a:endParaRPr lang="zh-CN" altLang="en-US" sz="2002"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5" name="直接连接符 11"/>
          <p:cNvSpPr>
            <a:spLocks noChangeShapeType="1"/>
          </p:cNvSpPr>
          <p:nvPr/>
        </p:nvSpPr>
        <p:spPr bwMode="auto">
          <a:xfrm>
            <a:off x="3186758" y="1516627"/>
            <a:ext cx="5504850" cy="1675"/>
          </a:xfrm>
          <a:prstGeom prst="line">
            <a:avLst/>
          </a:prstGeom>
          <a:ln w="28575">
            <a:solidFill>
              <a:schemeClr val="bg2">
                <a:lumMod val="50000"/>
              </a:schemeClr>
            </a:solidFill>
            <a:prstDash val="solid"/>
            <a:headEnd/>
            <a:tailEnd/>
          </a:ln>
          <a:effectLst>
            <a:outerShdw blurRad="50800" dist="38100" dir="2700000" algn="tl" rotWithShape="0">
              <a:prstClr val="black">
                <a:alpha val="40000"/>
              </a:prstClr>
            </a:outerShdw>
          </a:effectLst>
          <a:extLst/>
        </p:spPr>
        <p:style>
          <a:lnRef idx="2">
            <a:schemeClr val="dk1"/>
          </a:lnRef>
          <a:fillRef idx="0">
            <a:schemeClr val="dk1"/>
          </a:fillRef>
          <a:effectRef idx="1">
            <a:schemeClr val="dk1"/>
          </a:effectRef>
          <a:fontRef idx="minor">
            <a:schemeClr val="tx1"/>
          </a:fontRef>
        </p:style>
        <p:txBody>
          <a:bodyPr/>
          <a:lstStyle/>
          <a:p>
            <a:endParaRPr lang="zh-CN" altLang="en-US" sz="2002">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6"/>
          <p:cNvSpPr>
            <a:spLocks/>
          </p:cNvSpPr>
          <p:nvPr/>
        </p:nvSpPr>
        <p:spPr bwMode="auto">
          <a:xfrm>
            <a:off x="0" y="5272509"/>
            <a:ext cx="5265494" cy="196014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3"/>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7"/>
          <p:cNvSpPr>
            <a:spLocks/>
          </p:cNvSpPr>
          <p:nvPr/>
        </p:nvSpPr>
        <p:spPr bwMode="auto">
          <a:xfrm>
            <a:off x="1820864" y="5662227"/>
            <a:ext cx="11063326" cy="1570422"/>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2"/>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3186758" y="1876575"/>
            <a:ext cx="6429375" cy="3785652"/>
          </a:xfrm>
          <a:prstGeom prst="rect">
            <a:avLst/>
          </a:prstGeom>
        </p:spPr>
        <p:txBody>
          <a:bodyPr>
            <a:spAutoFit/>
          </a:bodyPr>
          <a:lstStyle/>
          <a:p>
            <a:pPr indent="266700" algn="just">
              <a:lnSpc>
                <a:spcPct val="150000"/>
              </a:lnSpc>
              <a:spcAft>
                <a:spcPts val="0"/>
              </a:spcAft>
            </a:pPr>
            <a:r>
              <a:rPr lang="zh-CN" altLang="zh-CN" sz="2000" b="1" kern="100" dirty="0" smtClean="0">
                <a:solidFill>
                  <a:schemeClr val="accent3"/>
                </a:solidFill>
                <a:cs typeface="Times New Roman" panose="02020603050405020304" pitchFamily="18" charset="0"/>
              </a:rPr>
              <a:t>普通</a:t>
            </a:r>
            <a:r>
              <a:rPr lang="zh-CN" altLang="zh-CN" sz="2000" b="1" kern="100" dirty="0">
                <a:solidFill>
                  <a:schemeClr val="accent3"/>
                </a:solidFill>
                <a:cs typeface="Times New Roman" panose="02020603050405020304" pitchFamily="18" charset="0"/>
              </a:rPr>
              <a:t>高等学校以学生取得的学分数作为衡量和计算学生学习量的基本单位，以达到基本毕业学分作为学生毕业主要标准的教学管理制度。</a:t>
            </a:r>
            <a:r>
              <a:rPr lang="zh-CN" altLang="zh-CN" sz="2000" b="1" kern="100" dirty="0">
                <a:solidFill>
                  <a:srgbClr val="CE3184"/>
                </a:solidFill>
                <a:cs typeface="Times New Roman" panose="02020603050405020304" pitchFamily="18" charset="0"/>
              </a:rPr>
              <a:t>《教育部关于深化职业教育教学改革全面提高人才培养质量的若干意见》</a:t>
            </a:r>
            <a:r>
              <a:rPr lang="zh-CN" altLang="zh-CN" sz="2000" b="1" kern="100" dirty="0">
                <a:solidFill>
                  <a:schemeClr val="accent3"/>
                </a:solidFill>
                <a:cs typeface="Times New Roman" panose="02020603050405020304" pitchFamily="18" charset="0"/>
              </a:rPr>
              <a:t>（教职成〔</a:t>
            </a:r>
            <a:r>
              <a:rPr lang="en-US" altLang="zh-CN" sz="2000" b="1" kern="100" dirty="0">
                <a:solidFill>
                  <a:schemeClr val="accent3"/>
                </a:solidFill>
                <a:cs typeface="Times New Roman" panose="02020603050405020304" pitchFamily="18" charset="0"/>
              </a:rPr>
              <a:t>2015</a:t>
            </a:r>
            <a:r>
              <a:rPr lang="zh-CN" altLang="zh-CN" sz="2000" b="1" kern="100" dirty="0">
                <a:solidFill>
                  <a:schemeClr val="accent3"/>
                </a:solidFill>
                <a:cs typeface="Times New Roman" panose="02020603050405020304" pitchFamily="18" charset="0"/>
              </a:rPr>
              <a:t>〕</a:t>
            </a:r>
            <a:r>
              <a:rPr lang="en-US" altLang="zh-CN" sz="2000" b="1" kern="100" dirty="0">
                <a:solidFill>
                  <a:schemeClr val="accent3"/>
                </a:solidFill>
                <a:cs typeface="Times New Roman" panose="02020603050405020304" pitchFamily="18" charset="0"/>
              </a:rPr>
              <a:t>6</a:t>
            </a:r>
            <a:r>
              <a:rPr lang="zh-CN" altLang="zh-CN" sz="2000" b="1" kern="100" dirty="0">
                <a:solidFill>
                  <a:schemeClr val="accent3"/>
                </a:solidFill>
                <a:cs typeface="Times New Roman" panose="02020603050405020304" pitchFamily="18" charset="0"/>
              </a:rPr>
              <a:t>号）和</a:t>
            </a:r>
            <a:r>
              <a:rPr lang="zh-CN" altLang="zh-CN" sz="2000" b="1" kern="100" dirty="0">
                <a:solidFill>
                  <a:srgbClr val="CE3184"/>
                </a:solidFill>
                <a:cs typeface="Times New Roman" panose="02020603050405020304" pitchFamily="18" charset="0"/>
              </a:rPr>
              <a:t>《高等职业教育创新发展行动计划（</a:t>
            </a:r>
            <a:r>
              <a:rPr lang="en-US" altLang="zh-CN" sz="2000" b="1" kern="100" dirty="0">
                <a:solidFill>
                  <a:srgbClr val="CE3184"/>
                </a:solidFill>
                <a:cs typeface="Times New Roman" panose="02020603050405020304" pitchFamily="18" charset="0"/>
              </a:rPr>
              <a:t>2015-2018</a:t>
            </a:r>
            <a:r>
              <a:rPr lang="zh-CN" altLang="zh-CN" sz="2000" b="1" kern="100" dirty="0">
                <a:solidFill>
                  <a:srgbClr val="CE3184"/>
                </a:solidFill>
                <a:cs typeface="Times New Roman" panose="02020603050405020304" pitchFamily="18" charset="0"/>
              </a:rPr>
              <a:t>年）》</a:t>
            </a:r>
            <a:r>
              <a:rPr lang="zh-CN" altLang="zh-CN" sz="2000" b="1" kern="100" dirty="0">
                <a:solidFill>
                  <a:schemeClr val="accent3"/>
                </a:solidFill>
                <a:cs typeface="Times New Roman" panose="02020603050405020304" pitchFamily="18" charset="0"/>
              </a:rPr>
              <a:t>（教职成〔</a:t>
            </a:r>
            <a:r>
              <a:rPr lang="en-US" altLang="zh-CN" sz="2000" b="1" kern="100" dirty="0">
                <a:solidFill>
                  <a:schemeClr val="accent3"/>
                </a:solidFill>
                <a:cs typeface="Times New Roman" panose="02020603050405020304" pitchFamily="18" charset="0"/>
              </a:rPr>
              <a:t>2015</a:t>
            </a:r>
            <a:r>
              <a:rPr lang="zh-CN" altLang="zh-CN" sz="2000" b="1" kern="100" dirty="0">
                <a:solidFill>
                  <a:schemeClr val="accent3"/>
                </a:solidFill>
                <a:cs typeface="Times New Roman" panose="02020603050405020304" pitchFamily="18" charset="0"/>
              </a:rPr>
              <a:t>〕</a:t>
            </a:r>
            <a:r>
              <a:rPr lang="en-US" altLang="zh-CN" sz="2000" b="1" kern="100" dirty="0">
                <a:solidFill>
                  <a:schemeClr val="accent3"/>
                </a:solidFill>
                <a:cs typeface="Times New Roman" panose="02020603050405020304" pitchFamily="18" charset="0"/>
              </a:rPr>
              <a:t>9</a:t>
            </a:r>
            <a:r>
              <a:rPr lang="zh-CN" altLang="zh-CN" sz="2000" b="1" kern="100" dirty="0">
                <a:solidFill>
                  <a:schemeClr val="accent3"/>
                </a:solidFill>
                <a:cs typeface="Times New Roman" panose="02020603050405020304" pitchFamily="18" charset="0"/>
              </a:rPr>
              <a:t>号）也提出“建立学分积累与转换制度，推动专科高等职业院校逐步实行学分制”。</a:t>
            </a:r>
          </a:p>
        </p:txBody>
      </p:sp>
    </p:spTree>
    <p:extLst>
      <p:ext uri="{BB962C8B-B14F-4D97-AF65-F5344CB8AC3E}">
        <p14:creationId xmlns:p14="http://schemas.microsoft.com/office/powerpoint/2010/main" val="364591433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5125"/>
                                        </p:tgtEl>
                                        <p:attrNameLst>
                                          <p:attrName>style.visibility</p:attrName>
                                        </p:attrNameLst>
                                      </p:cBhvr>
                                      <p:to>
                                        <p:strVal val="visible"/>
                                      </p:to>
                                    </p:set>
                                    <p:anim calcmode="lin" valueType="num">
                                      <p:cBhvr additive="base">
                                        <p:cTn id="16" dur="500" fill="hold"/>
                                        <p:tgtEl>
                                          <p:spTgt spid="5125"/>
                                        </p:tgtEl>
                                        <p:attrNameLst>
                                          <p:attrName>ppt_x</p:attrName>
                                        </p:attrNameLst>
                                      </p:cBhvr>
                                      <p:tavLst>
                                        <p:tav tm="0">
                                          <p:val>
                                            <p:strVal val="0-#ppt_w/2"/>
                                          </p:val>
                                        </p:tav>
                                        <p:tav tm="100000">
                                          <p:val>
                                            <p:strVal val="#ppt_x"/>
                                          </p:val>
                                        </p:tav>
                                      </p:tavLst>
                                    </p:anim>
                                    <p:anim calcmode="lin" valueType="num">
                                      <p:cBhvr additive="base">
                                        <p:cTn id="17" dur="500" fill="hold"/>
                                        <p:tgtEl>
                                          <p:spTgt spid="5125"/>
                                        </p:tgtEl>
                                        <p:attrNameLst>
                                          <p:attrName>ppt_y</p:attrName>
                                        </p:attrNameLst>
                                      </p:cBhvr>
                                      <p:tavLst>
                                        <p:tav tm="0">
                                          <p:val>
                                            <p:strVal val="#ppt_y"/>
                                          </p:val>
                                        </p:tav>
                                        <p:tav tm="100000">
                                          <p:val>
                                            <p:strVal val="#ppt_y"/>
                                          </p:val>
                                        </p:tav>
                                      </p:tavLst>
                                    </p:anim>
                                  </p:childTnLst>
                                </p:cTn>
                              </p:par>
                              <p:par>
                                <p:cTn id="18" presetID="22" presetClass="entr" presetSubtype="4" fill="hold" grpId="0" nodeType="withEffect">
                                  <p:stCondLst>
                                    <p:cond delay="0"/>
                                  </p:stCondLst>
                                  <p:childTnLst>
                                    <p:set>
                                      <p:cBhvr>
                                        <p:cTn id="19" dur="1" fill="hold">
                                          <p:stCondLst>
                                            <p:cond delay="0"/>
                                          </p:stCondLst>
                                        </p:cTn>
                                        <p:tgtEl>
                                          <p:spTgt spid="5124"/>
                                        </p:tgtEl>
                                        <p:attrNameLst>
                                          <p:attrName>style.visibility</p:attrName>
                                        </p:attrNameLst>
                                      </p:cBhvr>
                                      <p:to>
                                        <p:strVal val="visible"/>
                                      </p:to>
                                    </p:set>
                                    <p:animEffect transition="in" filter="wipe(down)">
                                      <p:cBhvr>
                                        <p:cTn id="20" dur="500"/>
                                        <p:tgtEl>
                                          <p:spTgt spid="5124"/>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animBg="1"/>
      <p:bldP spid="10" grpId="0" animBg="1"/>
      <p:bldP spid="11"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189" y="5867708"/>
            <a:ext cx="12877784" cy="1381650"/>
            <a:chOff x="-15189" y="5334048"/>
            <a:chExt cx="12877784" cy="1915311"/>
          </a:xfrm>
        </p:grpSpPr>
        <p:pic>
          <p:nvPicPr>
            <p:cNvPr id="51" name="图片 50"/>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0" y="5334048"/>
              <a:ext cx="12858397" cy="1844077"/>
            </a:xfrm>
            <a:prstGeom prst="rect">
              <a:avLst/>
            </a:prstGeom>
          </p:spPr>
        </p:pic>
        <p:pic>
          <p:nvPicPr>
            <p:cNvPr id="39" name="图片 3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189" y="5425575"/>
              <a:ext cx="12858045" cy="1823784"/>
            </a:xfrm>
            <a:prstGeom prst="rect">
              <a:avLst/>
            </a:prstGeom>
          </p:spPr>
        </p:pic>
        <p:pic>
          <p:nvPicPr>
            <p:cNvPr id="50" name="图片 4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50" y="5836407"/>
              <a:ext cx="12858045" cy="1412952"/>
            </a:xfrm>
            <a:prstGeom prst="rect">
              <a:avLst/>
            </a:prstGeom>
          </p:spPr>
        </p:pic>
      </p:grpSp>
      <p:cxnSp>
        <p:nvCxnSpPr>
          <p:cNvPr id="6" name="直接连接符 5"/>
          <p:cNvCxnSpPr/>
          <p:nvPr/>
        </p:nvCxnSpPr>
        <p:spPr>
          <a:xfrm>
            <a:off x="2650034" y="3832349"/>
            <a:ext cx="7571303" cy="0"/>
          </a:xfrm>
          <a:prstGeom prst="line">
            <a:avLst/>
          </a:prstGeom>
          <a:ln w="38100"/>
        </p:spPr>
        <p:style>
          <a:lnRef idx="2">
            <a:schemeClr val="accent6"/>
          </a:lnRef>
          <a:fillRef idx="0">
            <a:schemeClr val="accent6"/>
          </a:fillRef>
          <a:effectRef idx="1">
            <a:schemeClr val="accent6"/>
          </a:effectRef>
          <a:fontRef idx="minor">
            <a:schemeClr val="tx1"/>
          </a:fontRef>
        </p:style>
      </p:cxnSp>
      <p:sp>
        <p:nvSpPr>
          <p:cNvPr id="15" name="矩形 14"/>
          <p:cNvSpPr/>
          <p:nvPr/>
        </p:nvSpPr>
        <p:spPr>
          <a:xfrm>
            <a:off x="2643723" y="2879014"/>
            <a:ext cx="7571303" cy="584775"/>
          </a:xfrm>
          <a:prstGeom prst="rect">
            <a:avLst/>
          </a:prstGeom>
        </p:spPr>
        <p:txBody>
          <a:bodyPr wrap="none">
            <a:spAutoFit/>
          </a:bodyPr>
          <a:lstStyle/>
          <a:p>
            <a:r>
              <a:rPr lang="zh-CN" altLang="zh-CN" sz="3200" b="1" dirty="0">
                <a:solidFill>
                  <a:schemeClr val="accent3"/>
                </a:solidFill>
                <a:latin typeface="+mn-ea"/>
                <a:ea typeface="+mn-ea"/>
                <a:cs typeface="Times New Roman" panose="02020603050405020304" pitchFamily="18" charset="0"/>
              </a:rPr>
              <a:t>一、国内高等学校学分制改革的现状分析</a:t>
            </a:r>
            <a:endParaRPr lang="zh-CN" altLang="en-US" sz="3200" dirty="0">
              <a:solidFill>
                <a:schemeClr val="accent3"/>
              </a:solidFill>
              <a:latin typeface="+mn-ea"/>
              <a:ea typeface="+mn-ea"/>
            </a:endParaRPr>
          </a:p>
        </p:txBody>
      </p:sp>
      <p:sp>
        <p:nvSpPr>
          <p:cNvPr id="37" name="矩形 36"/>
          <p:cNvSpPr/>
          <p:nvPr/>
        </p:nvSpPr>
        <p:spPr>
          <a:xfrm>
            <a:off x="2647876" y="2507278"/>
            <a:ext cx="7571303" cy="1321896"/>
          </a:xfrm>
          <a:prstGeom prst="rect">
            <a:avLst/>
          </a:prstGeom>
          <a:solidFill>
            <a:schemeClr val="accent3"/>
          </a:solidFill>
        </p:spPr>
        <p:txBody>
          <a:bodyPr wrap="none" anchor="ctr">
            <a:noAutofit/>
          </a:bodyPr>
          <a:lstStyle/>
          <a:p>
            <a:r>
              <a:rPr lang="zh-CN" altLang="zh-CN" sz="3200" b="1" dirty="0">
                <a:solidFill>
                  <a:schemeClr val="bg1"/>
                </a:solidFill>
                <a:latin typeface="+mn-ea"/>
                <a:ea typeface="+mn-ea"/>
                <a:cs typeface="Times New Roman" panose="02020603050405020304" pitchFamily="18" charset="0"/>
              </a:rPr>
              <a:t>一、国内高等学校学分制改革的现状分析</a:t>
            </a:r>
            <a:endParaRPr lang="zh-CN" altLang="en-US" sz="3200" dirty="0">
              <a:solidFill>
                <a:schemeClr val="bg1"/>
              </a:solidFill>
              <a:latin typeface="+mn-ea"/>
              <a:ea typeface="+mn-ea"/>
            </a:endParaRPr>
          </a:p>
        </p:txBody>
      </p:sp>
    </p:spTree>
    <p:extLst>
      <p:ext uri="{BB962C8B-B14F-4D97-AF65-F5344CB8AC3E}">
        <p14:creationId xmlns:p14="http://schemas.microsoft.com/office/powerpoint/2010/main" val="10922996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50"/>
                                        <p:tgtEl>
                                          <p:spTgt spid="6"/>
                                        </p:tgtEl>
                                      </p:cBhvr>
                                    </p:animEffect>
                                  </p:childTnLst>
                                </p:cTn>
                              </p:par>
                            </p:childTnLst>
                          </p:cTn>
                        </p:par>
                        <p:par>
                          <p:cTn id="8" fill="hold">
                            <p:stCondLst>
                              <p:cond delay="2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anim calcmode="lin" valueType="num">
                                      <p:cBhvr>
                                        <p:cTn id="12" dur="250" fill="hold"/>
                                        <p:tgtEl>
                                          <p:spTgt spid="15"/>
                                        </p:tgtEl>
                                        <p:attrNameLst>
                                          <p:attrName>ppt_x</p:attrName>
                                        </p:attrNameLst>
                                      </p:cBhvr>
                                      <p:tavLst>
                                        <p:tav tm="0">
                                          <p:val>
                                            <p:strVal val="#ppt_x"/>
                                          </p:val>
                                        </p:tav>
                                        <p:tav tm="100000">
                                          <p:val>
                                            <p:strVal val="#ppt_x"/>
                                          </p:val>
                                        </p:tav>
                                      </p:tavLst>
                                    </p:anim>
                                    <p:anim calcmode="lin" valueType="num">
                                      <p:cBhvr>
                                        <p:cTn id="13" dur="2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1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extLst>
              <p:ext uri="{D42A27DB-BD31-4B8C-83A1-F6EECF244321}">
                <p14:modId xmlns:p14="http://schemas.microsoft.com/office/powerpoint/2010/main" val="1261066575"/>
              </p:ext>
            </p:extLst>
          </p:nvPr>
        </p:nvGraphicFramePr>
        <p:xfrm>
          <a:off x="4711064" y="533108"/>
          <a:ext cx="85725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4" name="矩形 10"/>
          <p:cNvSpPr>
            <a:spLocks noChangeArrowheads="1"/>
          </p:cNvSpPr>
          <p:nvPr/>
        </p:nvSpPr>
        <p:spPr bwMode="auto">
          <a:xfrm>
            <a:off x="1100783" y="519981"/>
            <a:ext cx="4801315" cy="400431"/>
          </a:xfrm>
          <a:prstGeom prst="rect">
            <a:avLst/>
          </a:prstGeom>
          <a:solidFill>
            <a:schemeClr val="accent3"/>
          </a:solidFill>
          <a:ln>
            <a:noFill/>
          </a:ln>
          <a:effectLst>
            <a:outerShdw blurRad="50800" dist="38100" dir="2700000" algn="tl" rotWithShape="0">
              <a:prstClr val="black">
                <a:alpha val="40000"/>
              </a:prstClr>
            </a:outerShdw>
          </a:effectLst>
          <a:extLst/>
        </p:spPr>
        <p:txBody>
          <a:bodyPr wrap="none">
            <a:spAutoFit/>
          </a:bodyPr>
          <a:lstStyle/>
          <a:p>
            <a:pPr algn="ctr"/>
            <a:r>
              <a:rPr lang="zh-CN" altLang="en-US" sz="2002" dirty="0">
                <a:solidFill>
                  <a:schemeClr val="bg1"/>
                </a:solidFill>
                <a:latin typeface="Arial" panose="020B0604020202020204" pitchFamily="34" charset="0"/>
                <a:ea typeface="微软雅黑" panose="020B0503020204020204" pitchFamily="34" charset="-122"/>
                <a:sym typeface="Arial" panose="020B0604020202020204" pitchFamily="34" charset="0"/>
              </a:rPr>
              <a:t>一、国内高等学校学分制改革的现状分析</a:t>
            </a:r>
          </a:p>
        </p:txBody>
      </p:sp>
      <p:sp>
        <p:nvSpPr>
          <p:cNvPr id="5125" name="直接连接符 11"/>
          <p:cNvSpPr>
            <a:spLocks noChangeShapeType="1"/>
          </p:cNvSpPr>
          <p:nvPr/>
        </p:nvSpPr>
        <p:spPr bwMode="auto">
          <a:xfrm>
            <a:off x="1244799" y="1024037"/>
            <a:ext cx="5504850" cy="1675"/>
          </a:xfrm>
          <a:prstGeom prst="line">
            <a:avLst/>
          </a:prstGeom>
          <a:ln w="28575">
            <a:solidFill>
              <a:schemeClr val="bg2">
                <a:lumMod val="50000"/>
              </a:schemeClr>
            </a:solidFill>
            <a:prstDash val="solid"/>
            <a:headEnd/>
            <a:tailEnd/>
          </a:ln>
          <a:effectLst>
            <a:outerShdw blurRad="50800" dist="38100" dir="2700000" algn="tl" rotWithShape="0">
              <a:prstClr val="black">
                <a:alpha val="40000"/>
              </a:prstClr>
            </a:outerShdw>
          </a:effectLst>
          <a:extLst/>
        </p:spPr>
        <p:style>
          <a:lnRef idx="2">
            <a:schemeClr val="dk1"/>
          </a:lnRef>
          <a:fillRef idx="0">
            <a:schemeClr val="dk1"/>
          </a:fillRef>
          <a:effectRef idx="1">
            <a:schemeClr val="dk1"/>
          </a:effectRef>
          <a:fontRef idx="minor">
            <a:schemeClr val="tx1"/>
          </a:fontRef>
        </p:style>
        <p:txBody>
          <a:bodyPr/>
          <a:lstStyle/>
          <a:p>
            <a:endParaRPr lang="zh-CN" altLang="en-US" sz="2002">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6"/>
          <p:cNvSpPr>
            <a:spLocks/>
          </p:cNvSpPr>
          <p:nvPr/>
        </p:nvSpPr>
        <p:spPr bwMode="auto">
          <a:xfrm>
            <a:off x="0" y="5272509"/>
            <a:ext cx="5265494" cy="196014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3"/>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7"/>
          <p:cNvSpPr>
            <a:spLocks/>
          </p:cNvSpPr>
          <p:nvPr/>
        </p:nvSpPr>
        <p:spPr bwMode="auto">
          <a:xfrm>
            <a:off x="2324919" y="5662227"/>
            <a:ext cx="11063326" cy="1570422"/>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2"/>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rotWithShape="1">
          <a:blip r:embed="rId8">
            <a:extLst>
              <a:ext uri="{28A0092B-C50C-407E-A947-70E740481C1C}">
                <a14:useLocalDpi xmlns:a14="http://schemas.microsoft.com/office/drawing/2010/main" val="0"/>
              </a:ext>
            </a:extLst>
          </a:blip>
          <a:srcRect l="-220" t="21903" r="220" b="7410"/>
          <a:stretch/>
        </p:blipFill>
        <p:spPr>
          <a:xfrm>
            <a:off x="1244799" y="1310130"/>
            <a:ext cx="3466265" cy="2450211"/>
          </a:xfrm>
          <a:prstGeom prst="rect">
            <a:avLst/>
          </a:prstGeom>
        </p:spPr>
      </p:pic>
      <p:sp>
        <p:nvSpPr>
          <p:cNvPr id="4" name="矩形 3"/>
          <p:cNvSpPr/>
          <p:nvPr/>
        </p:nvSpPr>
        <p:spPr>
          <a:xfrm>
            <a:off x="1244800" y="3837012"/>
            <a:ext cx="3466264" cy="1338828"/>
          </a:xfrm>
          <a:prstGeom prst="rect">
            <a:avLst/>
          </a:prstGeom>
        </p:spPr>
        <p:txBody>
          <a:bodyPr wrap="square" anchor="ctr">
            <a:spAutoFit/>
          </a:bodyPr>
          <a:lstStyle/>
          <a:p>
            <a:pPr>
              <a:lnSpc>
                <a:spcPct val="150000"/>
              </a:lnSpc>
            </a:pPr>
            <a:r>
              <a:rPr lang="zh-CN" altLang="en-US" b="1" dirty="0" smtClean="0">
                <a:solidFill>
                  <a:schemeClr val="accent3"/>
                </a:solidFill>
                <a:latin typeface="+mn-ea"/>
                <a:ea typeface="+mn-ea"/>
                <a:cs typeface="Times New Roman" panose="02020603050405020304" pitchFamily="18" charset="0"/>
              </a:rPr>
              <a:t>山东</a:t>
            </a:r>
            <a:r>
              <a:rPr lang="zh-CN" altLang="zh-CN" b="1" dirty="0" smtClean="0">
                <a:solidFill>
                  <a:schemeClr val="accent3"/>
                </a:solidFill>
                <a:latin typeface="+mn-ea"/>
                <a:ea typeface="+mn-ea"/>
                <a:cs typeface="Times New Roman" panose="02020603050405020304" pitchFamily="18" charset="0"/>
              </a:rPr>
              <a:t>省已</a:t>
            </a:r>
            <a:r>
              <a:rPr lang="zh-CN" altLang="zh-CN" b="1" dirty="0">
                <a:solidFill>
                  <a:schemeClr val="accent3"/>
                </a:solidFill>
                <a:latin typeface="+mn-ea"/>
                <a:ea typeface="+mn-ea"/>
                <a:cs typeface="Times New Roman" panose="02020603050405020304" pitchFamily="18" charset="0"/>
              </a:rPr>
              <a:t>有两批共</a:t>
            </a:r>
            <a:r>
              <a:rPr lang="en-US" altLang="zh-CN" b="1" dirty="0">
                <a:solidFill>
                  <a:schemeClr val="accent3"/>
                </a:solidFill>
                <a:latin typeface="+mn-ea"/>
                <a:ea typeface="+mn-ea"/>
                <a:cs typeface="Times New Roman" panose="02020603050405020304" pitchFamily="18" charset="0"/>
              </a:rPr>
              <a:t>14</a:t>
            </a:r>
            <a:r>
              <a:rPr lang="zh-CN" altLang="zh-CN" b="1" dirty="0">
                <a:solidFill>
                  <a:schemeClr val="accent3"/>
                </a:solidFill>
                <a:latin typeface="+mn-ea"/>
                <a:ea typeface="+mn-ea"/>
                <a:cs typeface="Times New Roman" panose="02020603050405020304" pitchFamily="18" charset="0"/>
              </a:rPr>
              <a:t>所本科院校正式实施了学分制，但是高职院校的学分制改革尚处于尝试阶段。</a:t>
            </a:r>
            <a:endParaRPr lang="zh-CN" altLang="en-US" b="1" dirty="0">
              <a:solidFill>
                <a:schemeClr val="accent3"/>
              </a:solidFill>
              <a:latin typeface="+mn-ea"/>
              <a:ea typeface="+mn-ea"/>
            </a:endParaRPr>
          </a:p>
        </p:txBody>
      </p:sp>
      <p:graphicFrame>
        <p:nvGraphicFramePr>
          <p:cNvPr id="5" name="图示 4"/>
          <p:cNvGraphicFramePr/>
          <p:nvPr>
            <p:extLst>
              <p:ext uri="{D42A27DB-BD31-4B8C-83A1-F6EECF244321}">
                <p14:modId xmlns:p14="http://schemas.microsoft.com/office/powerpoint/2010/main" val="40857603"/>
              </p:ext>
            </p:extLst>
          </p:nvPr>
        </p:nvGraphicFramePr>
        <p:xfrm>
          <a:off x="6758744" y="1548091"/>
          <a:ext cx="4464496" cy="368850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2593653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0-#ppt_w/2"/>
                                          </p:val>
                                        </p:tav>
                                        <p:tav tm="100000">
                                          <p:val>
                                            <p:strVal val="#ppt_x"/>
                                          </p:val>
                                        </p:tav>
                                      </p:tavLst>
                                    </p:anim>
                                    <p:anim calcmode="lin" valueType="num">
                                      <p:cBhvr additive="base">
                                        <p:cTn id="8" dur="500" fill="hold"/>
                                        <p:tgtEl>
                                          <p:spTgt spid="5125"/>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wipe(down)">
                                      <p:cBhvr>
                                        <p:cTn id="11" dur="500"/>
                                        <p:tgtEl>
                                          <p:spTgt spid="5124"/>
                                        </p:tgtEl>
                                      </p:cBhvr>
                                    </p:animEffect>
                                  </p:childTnLst>
                                </p:cTn>
                              </p:par>
                            </p:childTnLst>
                          </p:cTn>
                        </p:par>
                        <p:par>
                          <p:cTn id="12" fill="hold">
                            <p:stCondLst>
                              <p:cond delay="500"/>
                            </p:stCondLst>
                            <p:childTnLst>
                              <p:par>
                                <p:cTn id="13" presetID="22" presetClass="entr" presetSubtype="1"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50"/>
                                        <p:tgtEl>
                                          <p:spTgt spid="2"/>
                                        </p:tgtEl>
                                      </p:cBhvr>
                                    </p:animEffect>
                                  </p:childTnLst>
                                </p:cTn>
                              </p:par>
                            </p:childTnLst>
                          </p:cTn>
                        </p:par>
                        <p:par>
                          <p:cTn id="16" fill="hold">
                            <p:stCondLst>
                              <p:cond delay="125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250"/>
                                        <p:tgtEl>
                                          <p:spTgt spid="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
                                            <p:graphicEl>
                                              <a:dgm id="{45266D6A-F932-4AFF-938C-5377347F5588}"/>
                                            </p:graphicEl>
                                          </p:spTgt>
                                        </p:tgtEl>
                                        <p:attrNameLst>
                                          <p:attrName>style.visibility</p:attrName>
                                        </p:attrNameLst>
                                      </p:cBhvr>
                                      <p:to>
                                        <p:strVal val="visible"/>
                                      </p:to>
                                    </p:set>
                                    <p:anim calcmode="lin" valueType="num">
                                      <p:cBhvr>
                                        <p:cTn id="23" dur="250" fill="hold"/>
                                        <p:tgtEl>
                                          <p:spTgt spid="5">
                                            <p:graphicEl>
                                              <a:dgm id="{45266D6A-F932-4AFF-938C-5377347F5588}"/>
                                            </p:graphicEl>
                                          </p:spTgt>
                                        </p:tgtEl>
                                        <p:attrNameLst>
                                          <p:attrName>ppt_w</p:attrName>
                                        </p:attrNameLst>
                                      </p:cBhvr>
                                      <p:tavLst>
                                        <p:tav tm="0">
                                          <p:val>
                                            <p:fltVal val="0"/>
                                          </p:val>
                                        </p:tav>
                                        <p:tav tm="100000">
                                          <p:val>
                                            <p:strVal val="#ppt_w"/>
                                          </p:val>
                                        </p:tav>
                                      </p:tavLst>
                                    </p:anim>
                                    <p:anim calcmode="lin" valueType="num">
                                      <p:cBhvr>
                                        <p:cTn id="24" dur="250" fill="hold"/>
                                        <p:tgtEl>
                                          <p:spTgt spid="5">
                                            <p:graphicEl>
                                              <a:dgm id="{45266D6A-F932-4AFF-938C-5377347F5588}"/>
                                            </p:graphicEl>
                                          </p:spTgt>
                                        </p:tgtEl>
                                        <p:attrNameLst>
                                          <p:attrName>ppt_h</p:attrName>
                                        </p:attrNameLst>
                                      </p:cBhvr>
                                      <p:tavLst>
                                        <p:tav tm="0">
                                          <p:val>
                                            <p:fltVal val="0"/>
                                          </p:val>
                                        </p:tav>
                                        <p:tav tm="100000">
                                          <p:val>
                                            <p:strVal val="#ppt_h"/>
                                          </p:val>
                                        </p:tav>
                                      </p:tavLst>
                                    </p:anim>
                                    <p:animEffect transition="in" filter="fade">
                                      <p:cBhvr>
                                        <p:cTn id="25" dur="250"/>
                                        <p:tgtEl>
                                          <p:spTgt spid="5">
                                            <p:graphicEl>
                                              <a:dgm id="{45266D6A-F932-4AFF-938C-5377347F5588}"/>
                                            </p:graphicEl>
                                          </p:spTgt>
                                        </p:tgtEl>
                                      </p:cBhvr>
                                    </p:animEffect>
                                  </p:childTnLst>
                                </p:cTn>
                              </p:par>
                            </p:childTnLst>
                          </p:cTn>
                        </p:par>
                        <p:par>
                          <p:cTn id="26" fill="hold">
                            <p:stCondLst>
                              <p:cond delay="1750"/>
                            </p:stCondLst>
                            <p:childTnLst>
                              <p:par>
                                <p:cTn id="27" presetID="53" presetClass="entr" presetSubtype="16" fill="hold" grpId="0" nodeType="afterEffect">
                                  <p:stCondLst>
                                    <p:cond delay="0"/>
                                  </p:stCondLst>
                                  <p:childTnLst>
                                    <p:set>
                                      <p:cBhvr>
                                        <p:cTn id="28" dur="1" fill="hold">
                                          <p:stCondLst>
                                            <p:cond delay="0"/>
                                          </p:stCondLst>
                                        </p:cTn>
                                        <p:tgtEl>
                                          <p:spTgt spid="5">
                                            <p:graphicEl>
                                              <a:dgm id="{92750B03-71D4-4B30-9489-672390058A52}"/>
                                            </p:graphicEl>
                                          </p:spTgt>
                                        </p:tgtEl>
                                        <p:attrNameLst>
                                          <p:attrName>style.visibility</p:attrName>
                                        </p:attrNameLst>
                                      </p:cBhvr>
                                      <p:to>
                                        <p:strVal val="visible"/>
                                      </p:to>
                                    </p:set>
                                    <p:anim calcmode="lin" valueType="num">
                                      <p:cBhvr>
                                        <p:cTn id="29" dur="250" fill="hold"/>
                                        <p:tgtEl>
                                          <p:spTgt spid="5">
                                            <p:graphicEl>
                                              <a:dgm id="{92750B03-71D4-4B30-9489-672390058A52}"/>
                                            </p:graphicEl>
                                          </p:spTgt>
                                        </p:tgtEl>
                                        <p:attrNameLst>
                                          <p:attrName>ppt_w</p:attrName>
                                        </p:attrNameLst>
                                      </p:cBhvr>
                                      <p:tavLst>
                                        <p:tav tm="0">
                                          <p:val>
                                            <p:fltVal val="0"/>
                                          </p:val>
                                        </p:tav>
                                        <p:tav tm="100000">
                                          <p:val>
                                            <p:strVal val="#ppt_w"/>
                                          </p:val>
                                        </p:tav>
                                      </p:tavLst>
                                    </p:anim>
                                    <p:anim calcmode="lin" valueType="num">
                                      <p:cBhvr>
                                        <p:cTn id="30" dur="250" fill="hold"/>
                                        <p:tgtEl>
                                          <p:spTgt spid="5">
                                            <p:graphicEl>
                                              <a:dgm id="{92750B03-71D4-4B30-9489-672390058A52}"/>
                                            </p:graphicEl>
                                          </p:spTgt>
                                        </p:tgtEl>
                                        <p:attrNameLst>
                                          <p:attrName>ppt_h</p:attrName>
                                        </p:attrNameLst>
                                      </p:cBhvr>
                                      <p:tavLst>
                                        <p:tav tm="0">
                                          <p:val>
                                            <p:fltVal val="0"/>
                                          </p:val>
                                        </p:tav>
                                        <p:tav tm="100000">
                                          <p:val>
                                            <p:strVal val="#ppt_h"/>
                                          </p:val>
                                        </p:tav>
                                      </p:tavLst>
                                    </p:anim>
                                    <p:animEffect transition="in" filter="fade">
                                      <p:cBhvr>
                                        <p:cTn id="31" dur="250"/>
                                        <p:tgtEl>
                                          <p:spTgt spid="5">
                                            <p:graphicEl>
                                              <a:dgm id="{92750B03-71D4-4B30-9489-672390058A52}"/>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graphicEl>
                                              <a:dgm id="{35D1E380-206F-483A-B55A-C27ECD63658D}"/>
                                            </p:graphicEl>
                                          </p:spTgt>
                                        </p:tgtEl>
                                        <p:attrNameLst>
                                          <p:attrName>style.visibility</p:attrName>
                                        </p:attrNameLst>
                                      </p:cBhvr>
                                      <p:to>
                                        <p:strVal val="visible"/>
                                      </p:to>
                                    </p:set>
                                    <p:anim calcmode="lin" valueType="num">
                                      <p:cBhvr>
                                        <p:cTn id="34" dur="250" fill="hold"/>
                                        <p:tgtEl>
                                          <p:spTgt spid="5">
                                            <p:graphicEl>
                                              <a:dgm id="{35D1E380-206F-483A-B55A-C27ECD63658D}"/>
                                            </p:graphicEl>
                                          </p:spTgt>
                                        </p:tgtEl>
                                        <p:attrNameLst>
                                          <p:attrName>ppt_w</p:attrName>
                                        </p:attrNameLst>
                                      </p:cBhvr>
                                      <p:tavLst>
                                        <p:tav tm="0">
                                          <p:val>
                                            <p:fltVal val="0"/>
                                          </p:val>
                                        </p:tav>
                                        <p:tav tm="100000">
                                          <p:val>
                                            <p:strVal val="#ppt_w"/>
                                          </p:val>
                                        </p:tav>
                                      </p:tavLst>
                                    </p:anim>
                                    <p:anim calcmode="lin" valueType="num">
                                      <p:cBhvr>
                                        <p:cTn id="35" dur="250" fill="hold"/>
                                        <p:tgtEl>
                                          <p:spTgt spid="5">
                                            <p:graphicEl>
                                              <a:dgm id="{35D1E380-206F-483A-B55A-C27ECD63658D}"/>
                                            </p:graphicEl>
                                          </p:spTgt>
                                        </p:tgtEl>
                                        <p:attrNameLst>
                                          <p:attrName>ppt_h</p:attrName>
                                        </p:attrNameLst>
                                      </p:cBhvr>
                                      <p:tavLst>
                                        <p:tav tm="0">
                                          <p:val>
                                            <p:fltVal val="0"/>
                                          </p:val>
                                        </p:tav>
                                        <p:tav tm="100000">
                                          <p:val>
                                            <p:strVal val="#ppt_h"/>
                                          </p:val>
                                        </p:tav>
                                      </p:tavLst>
                                    </p:anim>
                                    <p:animEffect transition="in" filter="fade">
                                      <p:cBhvr>
                                        <p:cTn id="36" dur="250"/>
                                        <p:tgtEl>
                                          <p:spTgt spid="5">
                                            <p:graphicEl>
                                              <a:dgm id="{35D1E380-206F-483A-B55A-C27ECD63658D}"/>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
                                            <p:graphicEl>
                                              <a:dgm id="{CC1AD43C-74CB-468C-917E-57EA40599E9D}"/>
                                            </p:graphicEl>
                                          </p:spTgt>
                                        </p:tgtEl>
                                        <p:attrNameLst>
                                          <p:attrName>style.visibility</p:attrName>
                                        </p:attrNameLst>
                                      </p:cBhvr>
                                      <p:to>
                                        <p:strVal val="visible"/>
                                      </p:to>
                                    </p:set>
                                    <p:anim calcmode="lin" valueType="num">
                                      <p:cBhvr>
                                        <p:cTn id="39" dur="250" fill="hold"/>
                                        <p:tgtEl>
                                          <p:spTgt spid="5">
                                            <p:graphicEl>
                                              <a:dgm id="{CC1AD43C-74CB-468C-917E-57EA40599E9D}"/>
                                            </p:graphicEl>
                                          </p:spTgt>
                                        </p:tgtEl>
                                        <p:attrNameLst>
                                          <p:attrName>ppt_w</p:attrName>
                                        </p:attrNameLst>
                                      </p:cBhvr>
                                      <p:tavLst>
                                        <p:tav tm="0">
                                          <p:val>
                                            <p:fltVal val="0"/>
                                          </p:val>
                                        </p:tav>
                                        <p:tav tm="100000">
                                          <p:val>
                                            <p:strVal val="#ppt_w"/>
                                          </p:val>
                                        </p:tav>
                                      </p:tavLst>
                                    </p:anim>
                                    <p:anim calcmode="lin" valueType="num">
                                      <p:cBhvr>
                                        <p:cTn id="40" dur="250" fill="hold"/>
                                        <p:tgtEl>
                                          <p:spTgt spid="5">
                                            <p:graphicEl>
                                              <a:dgm id="{CC1AD43C-74CB-468C-917E-57EA40599E9D}"/>
                                            </p:graphicEl>
                                          </p:spTgt>
                                        </p:tgtEl>
                                        <p:attrNameLst>
                                          <p:attrName>ppt_h</p:attrName>
                                        </p:attrNameLst>
                                      </p:cBhvr>
                                      <p:tavLst>
                                        <p:tav tm="0">
                                          <p:val>
                                            <p:fltVal val="0"/>
                                          </p:val>
                                        </p:tav>
                                        <p:tav tm="100000">
                                          <p:val>
                                            <p:strVal val="#ppt_h"/>
                                          </p:val>
                                        </p:tav>
                                      </p:tavLst>
                                    </p:anim>
                                    <p:animEffect transition="in" filter="fade">
                                      <p:cBhvr>
                                        <p:cTn id="41" dur="250"/>
                                        <p:tgtEl>
                                          <p:spTgt spid="5">
                                            <p:graphicEl>
                                              <a:dgm id="{CC1AD43C-74CB-468C-917E-57EA40599E9D}"/>
                                            </p:graphic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
                                            <p:graphicEl>
                                              <a:dgm id="{85639227-8E56-4761-BB92-28395080EF13}"/>
                                            </p:graphicEl>
                                          </p:spTgt>
                                        </p:tgtEl>
                                        <p:attrNameLst>
                                          <p:attrName>style.visibility</p:attrName>
                                        </p:attrNameLst>
                                      </p:cBhvr>
                                      <p:to>
                                        <p:strVal val="visible"/>
                                      </p:to>
                                    </p:set>
                                    <p:anim calcmode="lin" valueType="num">
                                      <p:cBhvr>
                                        <p:cTn id="44" dur="250" fill="hold"/>
                                        <p:tgtEl>
                                          <p:spTgt spid="5">
                                            <p:graphicEl>
                                              <a:dgm id="{85639227-8E56-4761-BB92-28395080EF13}"/>
                                            </p:graphicEl>
                                          </p:spTgt>
                                        </p:tgtEl>
                                        <p:attrNameLst>
                                          <p:attrName>ppt_w</p:attrName>
                                        </p:attrNameLst>
                                      </p:cBhvr>
                                      <p:tavLst>
                                        <p:tav tm="0">
                                          <p:val>
                                            <p:fltVal val="0"/>
                                          </p:val>
                                        </p:tav>
                                        <p:tav tm="100000">
                                          <p:val>
                                            <p:strVal val="#ppt_w"/>
                                          </p:val>
                                        </p:tav>
                                      </p:tavLst>
                                    </p:anim>
                                    <p:anim calcmode="lin" valueType="num">
                                      <p:cBhvr>
                                        <p:cTn id="45" dur="250" fill="hold"/>
                                        <p:tgtEl>
                                          <p:spTgt spid="5">
                                            <p:graphicEl>
                                              <a:dgm id="{85639227-8E56-4761-BB92-28395080EF13}"/>
                                            </p:graphicEl>
                                          </p:spTgt>
                                        </p:tgtEl>
                                        <p:attrNameLst>
                                          <p:attrName>ppt_h</p:attrName>
                                        </p:attrNameLst>
                                      </p:cBhvr>
                                      <p:tavLst>
                                        <p:tav tm="0">
                                          <p:val>
                                            <p:fltVal val="0"/>
                                          </p:val>
                                        </p:tav>
                                        <p:tav tm="100000">
                                          <p:val>
                                            <p:strVal val="#ppt_h"/>
                                          </p:val>
                                        </p:tav>
                                      </p:tavLst>
                                    </p:anim>
                                    <p:animEffect transition="in" filter="fade">
                                      <p:cBhvr>
                                        <p:cTn id="46" dur="250"/>
                                        <p:tgtEl>
                                          <p:spTgt spid="5">
                                            <p:graphicEl>
                                              <a:dgm id="{85639227-8E56-4761-BB92-28395080EF13}"/>
                                            </p:graphicEl>
                                          </p:spTgt>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
                                            <p:graphicEl>
                                              <a:dgm id="{5924DBC4-8F76-4D90-ADDD-AFCC9B9130F1}"/>
                                            </p:graphicEl>
                                          </p:spTgt>
                                        </p:tgtEl>
                                        <p:attrNameLst>
                                          <p:attrName>style.visibility</p:attrName>
                                        </p:attrNameLst>
                                      </p:cBhvr>
                                      <p:to>
                                        <p:strVal val="visible"/>
                                      </p:to>
                                    </p:set>
                                    <p:anim calcmode="lin" valueType="num">
                                      <p:cBhvr>
                                        <p:cTn id="49" dur="250" fill="hold"/>
                                        <p:tgtEl>
                                          <p:spTgt spid="5">
                                            <p:graphicEl>
                                              <a:dgm id="{5924DBC4-8F76-4D90-ADDD-AFCC9B9130F1}"/>
                                            </p:graphicEl>
                                          </p:spTgt>
                                        </p:tgtEl>
                                        <p:attrNameLst>
                                          <p:attrName>ppt_w</p:attrName>
                                        </p:attrNameLst>
                                      </p:cBhvr>
                                      <p:tavLst>
                                        <p:tav tm="0">
                                          <p:val>
                                            <p:fltVal val="0"/>
                                          </p:val>
                                        </p:tav>
                                        <p:tav tm="100000">
                                          <p:val>
                                            <p:strVal val="#ppt_w"/>
                                          </p:val>
                                        </p:tav>
                                      </p:tavLst>
                                    </p:anim>
                                    <p:anim calcmode="lin" valueType="num">
                                      <p:cBhvr>
                                        <p:cTn id="50" dur="250" fill="hold"/>
                                        <p:tgtEl>
                                          <p:spTgt spid="5">
                                            <p:graphicEl>
                                              <a:dgm id="{5924DBC4-8F76-4D90-ADDD-AFCC9B9130F1}"/>
                                            </p:graphicEl>
                                          </p:spTgt>
                                        </p:tgtEl>
                                        <p:attrNameLst>
                                          <p:attrName>ppt_h</p:attrName>
                                        </p:attrNameLst>
                                      </p:cBhvr>
                                      <p:tavLst>
                                        <p:tav tm="0">
                                          <p:val>
                                            <p:fltVal val="0"/>
                                          </p:val>
                                        </p:tav>
                                        <p:tav tm="100000">
                                          <p:val>
                                            <p:strVal val="#ppt_h"/>
                                          </p:val>
                                        </p:tav>
                                      </p:tavLst>
                                    </p:anim>
                                    <p:animEffect transition="in" filter="fade">
                                      <p:cBhvr>
                                        <p:cTn id="51" dur="250"/>
                                        <p:tgtEl>
                                          <p:spTgt spid="5">
                                            <p:graphicEl>
                                              <a:dgm id="{5924DBC4-8F76-4D90-ADDD-AFCC9B9130F1}"/>
                                            </p:graphic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
                                            <p:graphicEl>
                                              <a:dgm id="{42CF818E-FFF1-4DCC-A752-D36FD5609BA2}"/>
                                            </p:graphicEl>
                                          </p:spTgt>
                                        </p:tgtEl>
                                        <p:attrNameLst>
                                          <p:attrName>style.visibility</p:attrName>
                                        </p:attrNameLst>
                                      </p:cBhvr>
                                      <p:to>
                                        <p:strVal val="visible"/>
                                      </p:to>
                                    </p:set>
                                    <p:anim calcmode="lin" valueType="num">
                                      <p:cBhvr>
                                        <p:cTn id="54" dur="250" fill="hold"/>
                                        <p:tgtEl>
                                          <p:spTgt spid="5">
                                            <p:graphicEl>
                                              <a:dgm id="{42CF818E-FFF1-4DCC-A752-D36FD5609BA2}"/>
                                            </p:graphicEl>
                                          </p:spTgt>
                                        </p:tgtEl>
                                        <p:attrNameLst>
                                          <p:attrName>ppt_w</p:attrName>
                                        </p:attrNameLst>
                                      </p:cBhvr>
                                      <p:tavLst>
                                        <p:tav tm="0">
                                          <p:val>
                                            <p:fltVal val="0"/>
                                          </p:val>
                                        </p:tav>
                                        <p:tav tm="100000">
                                          <p:val>
                                            <p:strVal val="#ppt_w"/>
                                          </p:val>
                                        </p:tav>
                                      </p:tavLst>
                                    </p:anim>
                                    <p:anim calcmode="lin" valueType="num">
                                      <p:cBhvr>
                                        <p:cTn id="55" dur="250" fill="hold"/>
                                        <p:tgtEl>
                                          <p:spTgt spid="5">
                                            <p:graphicEl>
                                              <a:dgm id="{42CF818E-FFF1-4DCC-A752-D36FD5609BA2}"/>
                                            </p:graphicEl>
                                          </p:spTgt>
                                        </p:tgtEl>
                                        <p:attrNameLst>
                                          <p:attrName>ppt_h</p:attrName>
                                        </p:attrNameLst>
                                      </p:cBhvr>
                                      <p:tavLst>
                                        <p:tav tm="0">
                                          <p:val>
                                            <p:fltVal val="0"/>
                                          </p:val>
                                        </p:tav>
                                        <p:tav tm="100000">
                                          <p:val>
                                            <p:strVal val="#ppt_h"/>
                                          </p:val>
                                        </p:tav>
                                      </p:tavLst>
                                    </p:anim>
                                    <p:animEffect transition="in" filter="fade">
                                      <p:cBhvr>
                                        <p:cTn id="56" dur="250"/>
                                        <p:tgtEl>
                                          <p:spTgt spid="5">
                                            <p:graphicEl>
                                              <a:dgm id="{42CF818E-FFF1-4DCC-A752-D36FD5609BA2}"/>
                                            </p:graphicEl>
                                          </p:spTgt>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
                                            <p:graphicEl>
                                              <a:dgm id="{6C9D9CA3-F162-4E45-AD49-ACA4FD819756}"/>
                                            </p:graphicEl>
                                          </p:spTgt>
                                        </p:tgtEl>
                                        <p:attrNameLst>
                                          <p:attrName>style.visibility</p:attrName>
                                        </p:attrNameLst>
                                      </p:cBhvr>
                                      <p:to>
                                        <p:strVal val="visible"/>
                                      </p:to>
                                    </p:set>
                                    <p:anim calcmode="lin" valueType="num">
                                      <p:cBhvr>
                                        <p:cTn id="59" dur="250" fill="hold"/>
                                        <p:tgtEl>
                                          <p:spTgt spid="5">
                                            <p:graphicEl>
                                              <a:dgm id="{6C9D9CA3-F162-4E45-AD49-ACA4FD819756}"/>
                                            </p:graphicEl>
                                          </p:spTgt>
                                        </p:tgtEl>
                                        <p:attrNameLst>
                                          <p:attrName>ppt_w</p:attrName>
                                        </p:attrNameLst>
                                      </p:cBhvr>
                                      <p:tavLst>
                                        <p:tav tm="0">
                                          <p:val>
                                            <p:fltVal val="0"/>
                                          </p:val>
                                        </p:tav>
                                        <p:tav tm="100000">
                                          <p:val>
                                            <p:strVal val="#ppt_w"/>
                                          </p:val>
                                        </p:tav>
                                      </p:tavLst>
                                    </p:anim>
                                    <p:anim calcmode="lin" valueType="num">
                                      <p:cBhvr>
                                        <p:cTn id="60" dur="250" fill="hold"/>
                                        <p:tgtEl>
                                          <p:spTgt spid="5">
                                            <p:graphicEl>
                                              <a:dgm id="{6C9D9CA3-F162-4E45-AD49-ACA4FD819756}"/>
                                            </p:graphicEl>
                                          </p:spTgt>
                                        </p:tgtEl>
                                        <p:attrNameLst>
                                          <p:attrName>ppt_h</p:attrName>
                                        </p:attrNameLst>
                                      </p:cBhvr>
                                      <p:tavLst>
                                        <p:tav tm="0">
                                          <p:val>
                                            <p:fltVal val="0"/>
                                          </p:val>
                                        </p:tav>
                                        <p:tav tm="100000">
                                          <p:val>
                                            <p:strVal val="#ppt_h"/>
                                          </p:val>
                                        </p:tav>
                                      </p:tavLst>
                                    </p:anim>
                                    <p:animEffect transition="in" filter="fade">
                                      <p:cBhvr>
                                        <p:cTn id="61" dur="250"/>
                                        <p:tgtEl>
                                          <p:spTgt spid="5">
                                            <p:graphicEl>
                                              <a:dgm id="{6C9D9CA3-F162-4E45-AD49-ACA4FD819756}"/>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
                                            <p:graphicEl>
                                              <a:dgm id="{766B14DB-2D92-447E-AFD7-A011944050CD}"/>
                                            </p:graphicEl>
                                          </p:spTgt>
                                        </p:tgtEl>
                                        <p:attrNameLst>
                                          <p:attrName>style.visibility</p:attrName>
                                        </p:attrNameLst>
                                      </p:cBhvr>
                                      <p:to>
                                        <p:strVal val="visible"/>
                                      </p:to>
                                    </p:set>
                                    <p:anim calcmode="lin" valueType="num">
                                      <p:cBhvr>
                                        <p:cTn id="64" dur="250" fill="hold"/>
                                        <p:tgtEl>
                                          <p:spTgt spid="5">
                                            <p:graphicEl>
                                              <a:dgm id="{766B14DB-2D92-447E-AFD7-A011944050CD}"/>
                                            </p:graphicEl>
                                          </p:spTgt>
                                        </p:tgtEl>
                                        <p:attrNameLst>
                                          <p:attrName>ppt_w</p:attrName>
                                        </p:attrNameLst>
                                      </p:cBhvr>
                                      <p:tavLst>
                                        <p:tav tm="0">
                                          <p:val>
                                            <p:fltVal val="0"/>
                                          </p:val>
                                        </p:tav>
                                        <p:tav tm="100000">
                                          <p:val>
                                            <p:strVal val="#ppt_w"/>
                                          </p:val>
                                        </p:tav>
                                      </p:tavLst>
                                    </p:anim>
                                    <p:anim calcmode="lin" valueType="num">
                                      <p:cBhvr>
                                        <p:cTn id="65" dur="250" fill="hold"/>
                                        <p:tgtEl>
                                          <p:spTgt spid="5">
                                            <p:graphicEl>
                                              <a:dgm id="{766B14DB-2D92-447E-AFD7-A011944050CD}"/>
                                            </p:graphicEl>
                                          </p:spTgt>
                                        </p:tgtEl>
                                        <p:attrNameLst>
                                          <p:attrName>ppt_h</p:attrName>
                                        </p:attrNameLst>
                                      </p:cBhvr>
                                      <p:tavLst>
                                        <p:tav tm="0">
                                          <p:val>
                                            <p:fltVal val="0"/>
                                          </p:val>
                                        </p:tav>
                                        <p:tav tm="100000">
                                          <p:val>
                                            <p:strVal val="#ppt_h"/>
                                          </p:val>
                                        </p:tav>
                                      </p:tavLst>
                                    </p:anim>
                                    <p:animEffect transition="in" filter="fade">
                                      <p:cBhvr>
                                        <p:cTn id="66" dur="250"/>
                                        <p:tgtEl>
                                          <p:spTgt spid="5">
                                            <p:graphicEl>
                                              <a:dgm id="{766B14DB-2D92-447E-AFD7-A011944050CD}"/>
                                            </p:graphicEl>
                                          </p:spTgt>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5">
                                            <p:graphicEl>
                                              <a:dgm id="{7EC74F5C-00F9-404A-A715-805EF668F397}"/>
                                            </p:graphicEl>
                                          </p:spTgt>
                                        </p:tgtEl>
                                        <p:attrNameLst>
                                          <p:attrName>style.visibility</p:attrName>
                                        </p:attrNameLst>
                                      </p:cBhvr>
                                      <p:to>
                                        <p:strVal val="visible"/>
                                      </p:to>
                                    </p:set>
                                    <p:anim calcmode="lin" valueType="num">
                                      <p:cBhvr>
                                        <p:cTn id="69" dur="250" fill="hold"/>
                                        <p:tgtEl>
                                          <p:spTgt spid="5">
                                            <p:graphicEl>
                                              <a:dgm id="{7EC74F5C-00F9-404A-A715-805EF668F397}"/>
                                            </p:graphicEl>
                                          </p:spTgt>
                                        </p:tgtEl>
                                        <p:attrNameLst>
                                          <p:attrName>ppt_w</p:attrName>
                                        </p:attrNameLst>
                                      </p:cBhvr>
                                      <p:tavLst>
                                        <p:tav tm="0">
                                          <p:val>
                                            <p:fltVal val="0"/>
                                          </p:val>
                                        </p:tav>
                                        <p:tav tm="100000">
                                          <p:val>
                                            <p:strVal val="#ppt_w"/>
                                          </p:val>
                                        </p:tav>
                                      </p:tavLst>
                                    </p:anim>
                                    <p:anim calcmode="lin" valueType="num">
                                      <p:cBhvr>
                                        <p:cTn id="70" dur="250" fill="hold"/>
                                        <p:tgtEl>
                                          <p:spTgt spid="5">
                                            <p:graphicEl>
                                              <a:dgm id="{7EC74F5C-00F9-404A-A715-805EF668F397}"/>
                                            </p:graphicEl>
                                          </p:spTgt>
                                        </p:tgtEl>
                                        <p:attrNameLst>
                                          <p:attrName>ppt_h</p:attrName>
                                        </p:attrNameLst>
                                      </p:cBhvr>
                                      <p:tavLst>
                                        <p:tav tm="0">
                                          <p:val>
                                            <p:fltVal val="0"/>
                                          </p:val>
                                        </p:tav>
                                        <p:tav tm="100000">
                                          <p:val>
                                            <p:strVal val="#ppt_h"/>
                                          </p:val>
                                        </p:tav>
                                      </p:tavLst>
                                    </p:anim>
                                    <p:animEffect transition="in" filter="fade">
                                      <p:cBhvr>
                                        <p:cTn id="71" dur="250"/>
                                        <p:tgtEl>
                                          <p:spTgt spid="5">
                                            <p:graphicEl>
                                              <a:dgm id="{7EC74F5C-00F9-404A-A715-805EF668F397}"/>
                                            </p:graphicEl>
                                          </p:spTgt>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
                                            <p:graphicEl>
                                              <a:dgm id="{72C818F4-8B45-4953-94BD-8D0EDC55BA27}"/>
                                            </p:graphicEl>
                                          </p:spTgt>
                                        </p:tgtEl>
                                        <p:attrNameLst>
                                          <p:attrName>style.visibility</p:attrName>
                                        </p:attrNameLst>
                                      </p:cBhvr>
                                      <p:to>
                                        <p:strVal val="visible"/>
                                      </p:to>
                                    </p:set>
                                    <p:anim calcmode="lin" valueType="num">
                                      <p:cBhvr>
                                        <p:cTn id="74" dur="250" fill="hold"/>
                                        <p:tgtEl>
                                          <p:spTgt spid="5">
                                            <p:graphicEl>
                                              <a:dgm id="{72C818F4-8B45-4953-94BD-8D0EDC55BA27}"/>
                                            </p:graphicEl>
                                          </p:spTgt>
                                        </p:tgtEl>
                                        <p:attrNameLst>
                                          <p:attrName>ppt_w</p:attrName>
                                        </p:attrNameLst>
                                      </p:cBhvr>
                                      <p:tavLst>
                                        <p:tav tm="0">
                                          <p:val>
                                            <p:fltVal val="0"/>
                                          </p:val>
                                        </p:tav>
                                        <p:tav tm="100000">
                                          <p:val>
                                            <p:strVal val="#ppt_w"/>
                                          </p:val>
                                        </p:tav>
                                      </p:tavLst>
                                    </p:anim>
                                    <p:anim calcmode="lin" valueType="num">
                                      <p:cBhvr>
                                        <p:cTn id="75" dur="250" fill="hold"/>
                                        <p:tgtEl>
                                          <p:spTgt spid="5">
                                            <p:graphicEl>
                                              <a:dgm id="{72C818F4-8B45-4953-94BD-8D0EDC55BA27}"/>
                                            </p:graphicEl>
                                          </p:spTgt>
                                        </p:tgtEl>
                                        <p:attrNameLst>
                                          <p:attrName>ppt_h</p:attrName>
                                        </p:attrNameLst>
                                      </p:cBhvr>
                                      <p:tavLst>
                                        <p:tav tm="0">
                                          <p:val>
                                            <p:fltVal val="0"/>
                                          </p:val>
                                        </p:tav>
                                        <p:tav tm="100000">
                                          <p:val>
                                            <p:strVal val="#ppt_h"/>
                                          </p:val>
                                        </p:tav>
                                      </p:tavLst>
                                    </p:anim>
                                    <p:animEffect transition="in" filter="fade">
                                      <p:cBhvr>
                                        <p:cTn id="76" dur="250"/>
                                        <p:tgtEl>
                                          <p:spTgt spid="5">
                                            <p:graphicEl>
                                              <a:dgm id="{72C818F4-8B45-4953-94BD-8D0EDC55BA27}"/>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
                                            <p:graphicEl>
                                              <a:dgm id="{C87913BF-219E-4183-B514-B327B23DB9A6}"/>
                                            </p:graphicEl>
                                          </p:spTgt>
                                        </p:tgtEl>
                                        <p:attrNameLst>
                                          <p:attrName>style.visibility</p:attrName>
                                        </p:attrNameLst>
                                      </p:cBhvr>
                                      <p:to>
                                        <p:strVal val="visible"/>
                                      </p:to>
                                    </p:set>
                                    <p:anim calcmode="lin" valueType="num">
                                      <p:cBhvr>
                                        <p:cTn id="79" dur="250" fill="hold"/>
                                        <p:tgtEl>
                                          <p:spTgt spid="5">
                                            <p:graphicEl>
                                              <a:dgm id="{C87913BF-219E-4183-B514-B327B23DB9A6}"/>
                                            </p:graphicEl>
                                          </p:spTgt>
                                        </p:tgtEl>
                                        <p:attrNameLst>
                                          <p:attrName>ppt_w</p:attrName>
                                        </p:attrNameLst>
                                      </p:cBhvr>
                                      <p:tavLst>
                                        <p:tav tm="0">
                                          <p:val>
                                            <p:fltVal val="0"/>
                                          </p:val>
                                        </p:tav>
                                        <p:tav tm="100000">
                                          <p:val>
                                            <p:strVal val="#ppt_w"/>
                                          </p:val>
                                        </p:tav>
                                      </p:tavLst>
                                    </p:anim>
                                    <p:anim calcmode="lin" valueType="num">
                                      <p:cBhvr>
                                        <p:cTn id="80" dur="250" fill="hold"/>
                                        <p:tgtEl>
                                          <p:spTgt spid="5">
                                            <p:graphicEl>
                                              <a:dgm id="{C87913BF-219E-4183-B514-B327B23DB9A6}"/>
                                            </p:graphicEl>
                                          </p:spTgt>
                                        </p:tgtEl>
                                        <p:attrNameLst>
                                          <p:attrName>ppt_h</p:attrName>
                                        </p:attrNameLst>
                                      </p:cBhvr>
                                      <p:tavLst>
                                        <p:tav tm="0">
                                          <p:val>
                                            <p:fltVal val="0"/>
                                          </p:val>
                                        </p:tav>
                                        <p:tav tm="100000">
                                          <p:val>
                                            <p:strVal val="#ppt_h"/>
                                          </p:val>
                                        </p:tav>
                                      </p:tavLst>
                                    </p:anim>
                                    <p:animEffect transition="in" filter="fade">
                                      <p:cBhvr>
                                        <p:cTn id="81" dur="250"/>
                                        <p:tgtEl>
                                          <p:spTgt spid="5">
                                            <p:graphicEl>
                                              <a:dgm id="{C87913BF-219E-4183-B514-B327B23DB9A6}"/>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5">
                                            <p:graphicEl>
                                              <a:dgm id="{89AFA051-1C42-4A9C-BF71-5EA1F1B5F1E9}"/>
                                            </p:graphicEl>
                                          </p:spTgt>
                                        </p:tgtEl>
                                        <p:attrNameLst>
                                          <p:attrName>style.visibility</p:attrName>
                                        </p:attrNameLst>
                                      </p:cBhvr>
                                      <p:to>
                                        <p:strVal val="visible"/>
                                      </p:to>
                                    </p:set>
                                    <p:anim calcmode="lin" valueType="num">
                                      <p:cBhvr>
                                        <p:cTn id="84" dur="250" fill="hold"/>
                                        <p:tgtEl>
                                          <p:spTgt spid="5">
                                            <p:graphicEl>
                                              <a:dgm id="{89AFA051-1C42-4A9C-BF71-5EA1F1B5F1E9}"/>
                                            </p:graphicEl>
                                          </p:spTgt>
                                        </p:tgtEl>
                                        <p:attrNameLst>
                                          <p:attrName>ppt_w</p:attrName>
                                        </p:attrNameLst>
                                      </p:cBhvr>
                                      <p:tavLst>
                                        <p:tav tm="0">
                                          <p:val>
                                            <p:fltVal val="0"/>
                                          </p:val>
                                        </p:tav>
                                        <p:tav tm="100000">
                                          <p:val>
                                            <p:strVal val="#ppt_w"/>
                                          </p:val>
                                        </p:tav>
                                      </p:tavLst>
                                    </p:anim>
                                    <p:anim calcmode="lin" valueType="num">
                                      <p:cBhvr>
                                        <p:cTn id="85" dur="250" fill="hold"/>
                                        <p:tgtEl>
                                          <p:spTgt spid="5">
                                            <p:graphicEl>
                                              <a:dgm id="{89AFA051-1C42-4A9C-BF71-5EA1F1B5F1E9}"/>
                                            </p:graphicEl>
                                          </p:spTgt>
                                        </p:tgtEl>
                                        <p:attrNameLst>
                                          <p:attrName>ppt_h</p:attrName>
                                        </p:attrNameLst>
                                      </p:cBhvr>
                                      <p:tavLst>
                                        <p:tav tm="0">
                                          <p:val>
                                            <p:fltVal val="0"/>
                                          </p:val>
                                        </p:tav>
                                        <p:tav tm="100000">
                                          <p:val>
                                            <p:strVal val="#ppt_h"/>
                                          </p:val>
                                        </p:tav>
                                      </p:tavLst>
                                    </p:anim>
                                    <p:animEffect transition="in" filter="fade">
                                      <p:cBhvr>
                                        <p:cTn id="86" dur="250"/>
                                        <p:tgtEl>
                                          <p:spTgt spid="5">
                                            <p:graphicEl>
                                              <a:dgm id="{89AFA051-1C42-4A9C-BF71-5EA1F1B5F1E9}"/>
                                            </p:graphicEl>
                                          </p:spTgt>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5">
                                            <p:graphicEl>
                                              <a:dgm id="{D3377844-5F15-4987-AD13-0F285BFB07AF}"/>
                                            </p:graphicEl>
                                          </p:spTgt>
                                        </p:tgtEl>
                                        <p:attrNameLst>
                                          <p:attrName>style.visibility</p:attrName>
                                        </p:attrNameLst>
                                      </p:cBhvr>
                                      <p:to>
                                        <p:strVal val="visible"/>
                                      </p:to>
                                    </p:set>
                                    <p:anim calcmode="lin" valueType="num">
                                      <p:cBhvr>
                                        <p:cTn id="89" dur="250" fill="hold"/>
                                        <p:tgtEl>
                                          <p:spTgt spid="5">
                                            <p:graphicEl>
                                              <a:dgm id="{D3377844-5F15-4987-AD13-0F285BFB07AF}"/>
                                            </p:graphicEl>
                                          </p:spTgt>
                                        </p:tgtEl>
                                        <p:attrNameLst>
                                          <p:attrName>ppt_w</p:attrName>
                                        </p:attrNameLst>
                                      </p:cBhvr>
                                      <p:tavLst>
                                        <p:tav tm="0">
                                          <p:val>
                                            <p:fltVal val="0"/>
                                          </p:val>
                                        </p:tav>
                                        <p:tav tm="100000">
                                          <p:val>
                                            <p:strVal val="#ppt_w"/>
                                          </p:val>
                                        </p:tav>
                                      </p:tavLst>
                                    </p:anim>
                                    <p:anim calcmode="lin" valueType="num">
                                      <p:cBhvr>
                                        <p:cTn id="90" dur="250" fill="hold"/>
                                        <p:tgtEl>
                                          <p:spTgt spid="5">
                                            <p:graphicEl>
                                              <a:dgm id="{D3377844-5F15-4987-AD13-0F285BFB07AF}"/>
                                            </p:graphicEl>
                                          </p:spTgt>
                                        </p:tgtEl>
                                        <p:attrNameLst>
                                          <p:attrName>ppt_h</p:attrName>
                                        </p:attrNameLst>
                                      </p:cBhvr>
                                      <p:tavLst>
                                        <p:tav tm="0">
                                          <p:val>
                                            <p:fltVal val="0"/>
                                          </p:val>
                                        </p:tav>
                                        <p:tav tm="100000">
                                          <p:val>
                                            <p:strVal val="#ppt_h"/>
                                          </p:val>
                                        </p:tav>
                                      </p:tavLst>
                                    </p:anim>
                                    <p:animEffect transition="in" filter="fade">
                                      <p:cBhvr>
                                        <p:cTn id="91" dur="250"/>
                                        <p:tgtEl>
                                          <p:spTgt spid="5">
                                            <p:graphicEl>
                                              <a:dgm id="{D3377844-5F15-4987-AD13-0F285BFB07AF}"/>
                                            </p:graphicEl>
                                          </p:spTgt>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5">
                                            <p:graphicEl>
                                              <a:dgm id="{57C367E9-5AD8-4DF0-8E68-B2C11DDF457D}"/>
                                            </p:graphicEl>
                                          </p:spTgt>
                                        </p:tgtEl>
                                        <p:attrNameLst>
                                          <p:attrName>style.visibility</p:attrName>
                                        </p:attrNameLst>
                                      </p:cBhvr>
                                      <p:to>
                                        <p:strVal val="visible"/>
                                      </p:to>
                                    </p:set>
                                    <p:anim calcmode="lin" valueType="num">
                                      <p:cBhvr>
                                        <p:cTn id="94" dur="250" fill="hold"/>
                                        <p:tgtEl>
                                          <p:spTgt spid="5">
                                            <p:graphicEl>
                                              <a:dgm id="{57C367E9-5AD8-4DF0-8E68-B2C11DDF457D}"/>
                                            </p:graphicEl>
                                          </p:spTgt>
                                        </p:tgtEl>
                                        <p:attrNameLst>
                                          <p:attrName>ppt_w</p:attrName>
                                        </p:attrNameLst>
                                      </p:cBhvr>
                                      <p:tavLst>
                                        <p:tav tm="0">
                                          <p:val>
                                            <p:fltVal val="0"/>
                                          </p:val>
                                        </p:tav>
                                        <p:tav tm="100000">
                                          <p:val>
                                            <p:strVal val="#ppt_w"/>
                                          </p:val>
                                        </p:tav>
                                      </p:tavLst>
                                    </p:anim>
                                    <p:anim calcmode="lin" valueType="num">
                                      <p:cBhvr>
                                        <p:cTn id="95" dur="250" fill="hold"/>
                                        <p:tgtEl>
                                          <p:spTgt spid="5">
                                            <p:graphicEl>
                                              <a:dgm id="{57C367E9-5AD8-4DF0-8E68-B2C11DDF457D}"/>
                                            </p:graphicEl>
                                          </p:spTgt>
                                        </p:tgtEl>
                                        <p:attrNameLst>
                                          <p:attrName>ppt_h</p:attrName>
                                        </p:attrNameLst>
                                      </p:cBhvr>
                                      <p:tavLst>
                                        <p:tav tm="0">
                                          <p:val>
                                            <p:fltVal val="0"/>
                                          </p:val>
                                        </p:tav>
                                        <p:tav tm="100000">
                                          <p:val>
                                            <p:strVal val="#ppt_h"/>
                                          </p:val>
                                        </p:tav>
                                      </p:tavLst>
                                    </p:anim>
                                    <p:animEffect transition="in" filter="fade">
                                      <p:cBhvr>
                                        <p:cTn id="96" dur="250"/>
                                        <p:tgtEl>
                                          <p:spTgt spid="5">
                                            <p:graphicEl>
                                              <a:dgm id="{57C367E9-5AD8-4DF0-8E68-B2C11DDF457D}"/>
                                            </p:graphicEl>
                                          </p:spTgt>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
                                            <p:graphicEl>
                                              <a:dgm id="{5ECBE0C0-1D6B-444A-B67B-EC308FE27C14}"/>
                                            </p:graphicEl>
                                          </p:spTgt>
                                        </p:tgtEl>
                                        <p:attrNameLst>
                                          <p:attrName>style.visibility</p:attrName>
                                        </p:attrNameLst>
                                      </p:cBhvr>
                                      <p:to>
                                        <p:strVal val="visible"/>
                                      </p:to>
                                    </p:set>
                                    <p:anim calcmode="lin" valueType="num">
                                      <p:cBhvr>
                                        <p:cTn id="99" dur="250" fill="hold"/>
                                        <p:tgtEl>
                                          <p:spTgt spid="5">
                                            <p:graphicEl>
                                              <a:dgm id="{5ECBE0C0-1D6B-444A-B67B-EC308FE27C14}"/>
                                            </p:graphicEl>
                                          </p:spTgt>
                                        </p:tgtEl>
                                        <p:attrNameLst>
                                          <p:attrName>ppt_w</p:attrName>
                                        </p:attrNameLst>
                                      </p:cBhvr>
                                      <p:tavLst>
                                        <p:tav tm="0">
                                          <p:val>
                                            <p:fltVal val="0"/>
                                          </p:val>
                                        </p:tav>
                                        <p:tav tm="100000">
                                          <p:val>
                                            <p:strVal val="#ppt_w"/>
                                          </p:val>
                                        </p:tav>
                                      </p:tavLst>
                                    </p:anim>
                                    <p:anim calcmode="lin" valueType="num">
                                      <p:cBhvr>
                                        <p:cTn id="100" dur="250" fill="hold"/>
                                        <p:tgtEl>
                                          <p:spTgt spid="5">
                                            <p:graphicEl>
                                              <a:dgm id="{5ECBE0C0-1D6B-444A-B67B-EC308FE27C14}"/>
                                            </p:graphicEl>
                                          </p:spTgt>
                                        </p:tgtEl>
                                        <p:attrNameLst>
                                          <p:attrName>ppt_h</p:attrName>
                                        </p:attrNameLst>
                                      </p:cBhvr>
                                      <p:tavLst>
                                        <p:tav tm="0">
                                          <p:val>
                                            <p:fltVal val="0"/>
                                          </p:val>
                                        </p:tav>
                                        <p:tav tm="100000">
                                          <p:val>
                                            <p:strVal val="#ppt_h"/>
                                          </p:val>
                                        </p:tav>
                                      </p:tavLst>
                                    </p:anim>
                                    <p:animEffect transition="in" filter="fade">
                                      <p:cBhvr>
                                        <p:cTn id="101" dur="250"/>
                                        <p:tgtEl>
                                          <p:spTgt spid="5">
                                            <p:graphicEl>
                                              <a:dgm id="{5ECBE0C0-1D6B-444A-B67B-EC308FE27C14}"/>
                                            </p:graphicEl>
                                          </p:spTgt>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
                                            <p:graphicEl>
                                              <a:dgm id="{F9DD9156-8002-471E-A4B7-BCDB17393912}"/>
                                            </p:graphicEl>
                                          </p:spTgt>
                                        </p:tgtEl>
                                        <p:attrNameLst>
                                          <p:attrName>style.visibility</p:attrName>
                                        </p:attrNameLst>
                                      </p:cBhvr>
                                      <p:to>
                                        <p:strVal val="visible"/>
                                      </p:to>
                                    </p:set>
                                    <p:anim calcmode="lin" valueType="num">
                                      <p:cBhvr>
                                        <p:cTn id="104" dur="250" fill="hold"/>
                                        <p:tgtEl>
                                          <p:spTgt spid="5">
                                            <p:graphicEl>
                                              <a:dgm id="{F9DD9156-8002-471E-A4B7-BCDB17393912}"/>
                                            </p:graphicEl>
                                          </p:spTgt>
                                        </p:tgtEl>
                                        <p:attrNameLst>
                                          <p:attrName>ppt_w</p:attrName>
                                        </p:attrNameLst>
                                      </p:cBhvr>
                                      <p:tavLst>
                                        <p:tav tm="0">
                                          <p:val>
                                            <p:fltVal val="0"/>
                                          </p:val>
                                        </p:tav>
                                        <p:tav tm="100000">
                                          <p:val>
                                            <p:strVal val="#ppt_w"/>
                                          </p:val>
                                        </p:tav>
                                      </p:tavLst>
                                    </p:anim>
                                    <p:anim calcmode="lin" valueType="num">
                                      <p:cBhvr>
                                        <p:cTn id="105" dur="250" fill="hold"/>
                                        <p:tgtEl>
                                          <p:spTgt spid="5">
                                            <p:graphicEl>
                                              <a:dgm id="{F9DD9156-8002-471E-A4B7-BCDB17393912}"/>
                                            </p:graphicEl>
                                          </p:spTgt>
                                        </p:tgtEl>
                                        <p:attrNameLst>
                                          <p:attrName>ppt_h</p:attrName>
                                        </p:attrNameLst>
                                      </p:cBhvr>
                                      <p:tavLst>
                                        <p:tav tm="0">
                                          <p:val>
                                            <p:fltVal val="0"/>
                                          </p:val>
                                        </p:tav>
                                        <p:tav tm="100000">
                                          <p:val>
                                            <p:strVal val="#ppt_h"/>
                                          </p:val>
                                        </p:tav>
                                      </p:tavLst>
                                    </p:anim>
                                    <p:animEffect transition="in" filter="fade">
                                      <p:cBhvr>
                                        <p:cTn id="106" dur="250"/>
                                        <p:tgtEl>
                                          <p:spTgt spid="5">
                                            <p:graphicEl>
                                              <a:dgm id="{F9DD9156-8002-471E-A4B7-BCDB17393912}"/>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5">
                                            <p:graphicEl>
                                              <a:dgm id="{5C50DD8A-E8F9-41AB-ABB9-FB5B24C45AA2}"/>
                                            </p:graphicEl>
                                          </p:spTgt>
                                        </p:tgtEl>
                                        <p:attrNameLst>
                                          <p:attrName>style.visibility</p:attrName>
                                        </p:attrNameLst>
                                      </p:cBhvr>
                                      <p:to>
                                        <p:strVal val="visible"/>
                                      </p:to>
                                    </p:set>
                                    <p:anim calcmode="lin" valueType="num">
                                      <p:cBhvr>
                                        <p:cTn id="109" dur="250" fill="hold"/>
                                        <p:tgtEl>
                                          <p:spTgt spid="5">
                                            <p:graphicEl>
                                              <a:dgm id="{5C50DD8A-E8F9-41AB-ABB9-FB5B24C45AA2}"/>
                                            </p:graphicEl>
                                          </p:spTgt>
                                        </p:tgtEl>
                                        <p:attrNameLst>
                                          <p:attrName>ppt_w</p:attrName>
                                        </p:attrNameLst>
                                      </p:cBhvr>
                                      <p:tavLst>
                                        <p:tav tm="0">
                                          <p:val>
                                            <p:fltVal val="0"/>
                                          </p:val>
                                        </p:tav>
                                        <p:tav tm="100000">
                                          <p:val>
                                            <p:strVal val="#ppt_w"/>
                                          </p:val>
                                        </p:tav>
                                      </p:tavLst>
                                    </p:anim>
                                    <p:anim calcmode="lin" valueType="num">
                                      <p:cBhvr>
                                        <p:cTn id="110" dur="250" fill="hold"/>
                                        <p:tgtEl>
                                          <p:spTgt spid="5">
                                            <p:graphicEl>
                                              <a:dgm id="{5C50DD8A-E8F9-41AB-ABB9-FB5B24C45AA2}"/>
                                            </p:graphicEl>
                                          </p:spTgt>
                                        </p:tgtEl>
                                        <p:attrNameLst>
                                          <p:attrName>ppt_h</p:attrName>
                                        </p:attrNameLst>
                                      </p:cBhvr>
                                      <p:tavLst>
                                        <p:tav tm="0">
                                          <p:val>
                                            <p:fltVal val="0"/>
                                          </p:val>
                                        </p:tav>
                                        <p:tav tm="100000">
                                          <p:val>
                                            <p:strVal val="#ppt_h"/>
                                          </p:val>
                                        </p:tav>
                                      </p:tavLst>
                                    </p:anim>
                                    <p:animEffect transition="in" filter="fade">
                                      <p:cBhvr>
                                        <p:cTn id="111" dur="250"/>
                                        <p:tgtEl>
                                          <p:spTgt spid="5">
                                            <p:graphicEl>
                                              <a:dgm id="{5C50DD8A-E8F9-41AB-ABB9-FB5B24C45AA2}"/>
                                            </p:graphicEl>
                                          </p:spTgt>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5">
                                            <p:graphicEl>
                                              <a:dgm id="{E275096D-9717-46FE-B9C7-802996B768ED}"/>
                                            </p:graphicEl>
                                          </p:spTgt>
                                        </p:tgtEl>
                                        <p:attrNameLst>
                                          <p:attrName>style.visibility</p:attrName>
                                        </p:attrNameLst>
                                      </p:cBhvr>
                                      <p:to>
                                        <p:strVal val="visible"/>
                                      </p:to>
                                    </p:set>
                                    <p:anim calcmode="lin" valueType="num">
                                      <p:cBhvr>
                                        <p:cTn id="114" dur="250" fill="hold"/>
                                        <p:tgtEl>
                                          <p:spTgt spid="5">
                                            <p:graphicEl>
                                              <a:dgm id="{E275096D-9717-46FE-B9C7-802996B768ED}"/>
                                            </p:graphicEl>
                                          </p:spTgt>
                                        </p:tgtEl>
                                        <p:attrNameLst>
                                          <p:attrName>ppt_w</p:attrName>
                                        </p:attrNameLst>
                                      </p:cBhvr>
                                      <p:tavLst>
                                        <p:tav tm="0">
                                          <p:val>
                                            <p:fltVal val="0"/>
                                          </p:val>
                                        </p:tav>
                                        <p:tav tm="100000">
                                          <p:val>
                                            <p:strVal val="#ppt_w"/>
                                          </p:val>
                                        </p:tav>
                                      </p:tavLst>
                                    </p:anim>
                                    <p:anim calcmode="lin" valueType="num">
                                      <p:cBhvr>
                                        <p:cTn id="115" dur="250" fill="hold"/>
                                        <p:tgtEl>
                                          <p:spTgt spid="5">
                                            <p:graphicEl>
                                              <a:dgm id="{E275096D-9717-46FE-B9C7-802996B768ED}"/>
                                            </p:graphicEl>
                                          </p:spTgt>
                                        </p:tgtEl>
                                        <p:attrNameLst>
                                          <p:attrName>ppt_h</p:attrName>
                                        </p:attrNameLst>
                                      </p:cBhvr>
                                      <p:tavLst>
                                        <p:tav tm="0">
                                          <p:val>
                                            <p:fltVal val="0"/>
                                          </p:val>
                                        </p:tav>
                                        <p:tav tm="100000">
                                          <p:val>
                                            <p:strVal val="#ppt_h"/>
                                          </p:val>
                                        </p:tav>
                                      </p:tavLst>
                                    </p:anim>
                                    <p:animEffect transition="in" filter="fade">
                                      <p:cBhvr>
                                        <p:cTn id="116" dur="250"/>
                                        <p:tgtEl>
                                          <p:spTgt spid="5">
                                            <p:graphicEl>
                                              <a:dgm id="{E275096D-9717-46FE-B9C7-802996B768ED}"/>
                                            </p:graphicEl>
                                          </p:spTgt>
                                        </p:tgtEl>
                                      </p:cBhvr>
                                    </p:animEffect>
                                  </p:childTnLst>
                                </p:cTn>
                              </p:par>
                            </p:childTnLst>
                          </p:cTn>
                        </p:par>
                        <p:par>
                          <p:cTn id="117" fill="hold">
                            <p:stCondLst>
                              <p:cond delay="2000"/>
                            </p:stCondLst>
                            <p:childTnLst>
                              <p:par>
                                <p:cTn id="118" presetID="10" presetClass="entr" presetSubtype="0" fill="hold" grpId="0" nodeType="afterEffect">
                                  <p:stCondLst>
                                    <p:cond delay="0"/>
                                  </p:stCondLst>
                                  <p:childTnLst>
                                    <p:set>
                                      <p:cBhvr>
                                        <p:cTn id="119" dur="1" fill="hold">
                                          <p:stCondLst>
                                            <p:cond delay="0"/>
                                          </p:stCondLst>
                                        </p:cTn>
                                        <p:tgtEl>
                                          <p:spTgt spid="6"/>
                                        </p:tgtEl>
                                        <p:attrNameLst>
                                          <p:attrName>style.visibility</p:attrName>
                                        </p:attrNameLst>
                                      </p:cBhvr>
                                      <p:to>
                                        <p:strVal val="visible"/>
                                      </p:to>
                                    </p:set>
                                    <p:animEffect transition="in" filter="fade">
                                      <p:cBhvr>
                                        <p:cTn id="1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5124" grpId="0" animBg="1"/>
      <p:bldP spid="5125" grpId="0" animBg="1"/>
      <p:bldP spid="4" grpId="0"/>
      <p:bldGraphic spid="5" grpId="0" uiExpand="1">
        <p:bldSub>
          <a:bldDgm bld="lvlAtOnc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189" y="5867708"/>
            <a:ext cx="12877784" cy="1381650"/>
            <a:chOff x="-15189" y="5334048"/>
            <a:chExt cx="12877784" cy="1915311"/>
          </a:xfrm>
        </p:grpSpPr>
        <p:pic>
          <p:nvPicPr>
            <p:cNvPr id="51" name="图片 50"/>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0" y="5334048"/>
              <a:ext cx="12858397" cy="1844077"/>
            </a:xfrm>
            <a:prstGeom prst="rect">
              <a:avLst/>
            </a:prstGeom>
          </p:spPr>
        </p:pic>
        <p:pic>
          <p:nvPicPr>
            <p:cNvPr id="39" name="图片 3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189" y="5425575"/>
              <a:ext cx="12858045" cy="1823784"/>
            </a:xfrm>
            <a:prstGeom prst="rect">
              <a:avLst/>
            </a:prstGeom>
          </p:spPr>
        </p:pic>
        <p:pic>
          <p:nvPicPr>
            <p:cNvPr id="50" name="图片 4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50" y="5836407"/>
              <a:ext cx="12858045" cy="1412952"/>
            </a:xfrm>
            <a:prstGeom prst="rect">
              <a:avLst/>
            </a:prstGeom>
          </p:spPr>
        </p:pic>
      </p:grpSp>
      <p:cxnSp>
        <p:nvCxnSpPr>
          <p:cNvPr id="6" name="直接连接符 5"/>
          <p:cNvCxnSpPr/>
          <p:nvPr/>
        </p:nvCxnSpPr>
        <p:spPr>
          <a:xfrm>
            <a:off x="2473127" y="3832349"/>
            <a:ext cx="7916688" cy="0"/>
          </a:xfrm>
          <a:prstGeom prst="line">
            <a:avLst/>
          </a:prstGeom>
          <a:ln w="38100"/>
        </p:spPr>
        <p:style>
          <a:lnRef idx="2">
            <a:schemeClr val="accent6"/>
          </a:lnRef>
          <a:fillRef idx="0">
            <a:schemeClr val="accent6"/>
          </a:fillRef>
          <a:effectRef idx="1">
            <a:schemeClr val="accent6"/>
          </a:effectRef>
          <a:fontRef idx="minor">
            <a:schemeClr val="tx1"/>
          </a:fontRef>
        </p:style>
      </p:cxnSp>
      <p:sp>
        <p:nvSpPr>
          <p:cNvPr id="15" name="矩形 14"/>
          <p:cNvSpPr/>
          <p:nvPr/>
        </p:nvSpPr>
        <p:spPr>
          <a:xfrm>
            <a:off x="2473127" y="2879014"/>
            <a:ext cx="7981672" cy="584775"/>
          </a:xfrm>
          <a:prstGeom prst="rect">
            <a:avLst/>
          </a:prstGeom>
        </p:spPr>
        <p:txBody>
          <a:bodyPr wrap="none">
            <a:spAutoFit/>
          </a:bodyPr>
          <a:lstStyle/>
          <a:p>
            <a:r>
              <a:rPr lang="zh-CN" altLang="en-US" sz="3200" b="1" dirty="0">
                <a:solidFill>
                  <a:schemeClr val="accent3"/>
                </a:solidFill>
                <a:latin typeface="+mn-ea"/>
                <a:ea typeface="+mn-ea"/>
                <a:cs typeface="Times New Roman" panose="02020603050405020304" pitchFamily="18" charset="0"/>
              </a:rPr>
              <a:t>二、现代信息技术助力高职院校学分制改革</a:t>
            </a:r>
            <a:endParaRPr lang="zh-CN" altLang="en-US" sz="3200" dirty="0">
              <a:solidFill>
                <a:schemeClr val="accent3"/>
              </a:solidFill>
              <a:latin typeface="+mn-ea"/>
              <a:ea typeface="+mn-ea"/>
            </a:endParaRPr>
          </a:p>
        </p:txBody>
      </p:sp>
      <p:sp>
        <p:nvSpPr>
          <p:cNvPr id="37" name="矩形 36"/>
          <p:cNvSpPr/>
          <p:nvPr/>
        </p:nvSpPr>
        <p:spPr>
          <a:xfrm>
            <a:off x="2477241" y="2510453"/>
            <a:ext cx="7912574" cy="1321896"/>
          </a:xfrm>
          <a:prstGeom prst="rect">
            <a:avLst/>
          </a:prstGeom>
          <a:solidFill>
            <a:schemeClr val="accent3"/>
          </a:solidFill>
        </p:spPr>
        <p:txBody>
          <a:bodyPr wrap="none" anchor="ctr">
            <a:noAutofit/>
          </a:bodyPr>
          <a:lstStyle/>
          <a:p>
            <a:r>
              <a:rPr lang="zh-CN" altLang="en-US" sz="3200" b="1" dirty="0">
                <a:solidFill>
                  <a:schemeClr val="bg1"/>
                </a:solidFill>
                <a:latin typeface="+mn-ea"/>
                <a:ea typeface="+mn-ea"/>
              </a:rPr>
              <a:t>二、现代信息技术助力高职院校学分制改革</a:t>
            </a:r>
            <a:endParaRPr lang="zh-CN" altLang="en-US" sz="3200" dirty="0">
              <a:solidFill>
                <a:schemeClr val="bg1"/>
              </a:solidFill>
              <a:latin typeface="+mn-ea"/>
              <a:ea typeface="+mn-ea"/>
            </a:endParaRPr>
          </a:p>
        </p:txBody>
      </p:sp>
    </p:spTree>
    <p:extLst>
      <p:ext uri="{BB962C8B-B14F-4D97-AF65-F5344CB8AC3E}">
        <p14:creationId xmlns:p14="http://schemas.microsoft.com/office/powerpoint/2010/main" val="147760849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50"/>
                                        <p:tgtEl>
                                          <p:spTgt spid="6"/>
                                        </p:tgtEl>
                                      </p:cBhvr>
                                    </p:animEffect>
                                  </p:childTnLst>
                                </p:cTn>
                              </p:par>
                            </p:childTnLst>
                          </p:cTn>
                        </p:par>
                        <p:par>
                          <p:cTn id="8" fill="hold">
                            <p:stCondLst>
                              <p:cond delay="2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anim calcmode="lin" valueType="num">
                                      <p:cBhvr>
                                        <p:cTn id="12" dur="250" fill="hold"/>
                                        <p:tgtEl>
                                          <p:spTgt spid="15"/>
                                        </p:tgtEl>
                                        <p:attrNameLst>
                                          <p:attrName>ppt_x</p:attrName>
                                        </p:attrNameLst>
                                      </p:cBhvr>
                                      <p:tavLst>
                                        <p:tav tm="0">
                                          <p:val>
                                            <p:strVal val="#ppt_x"/>
                                          </p:val>
                                        </p:tav>
                                        <p:tav tm="100000">
                                          <p:val>
                                            <p:strVal val="#ppt_x"/>
                                          </p:val>
                                        </p:tav>
                                      </p:tavLst>
                                    </p:anim>
                                    <p:anim calcmode="lin" valueType="num">
                                      <p:cBhvr>
                                        <p:cTn id="13" dur="2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1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矩形 10"/>
          <p:cNvSpPr>
            <a:spLocks noChangeArrowheads="1"/>
          </p:cNvSpPr>
          <p:nvPr/>
        </p:nvSpPr>
        <p:spPr bwMode="auto">
          <a:xfrm>
            <a:off x="1137171" y="519981"/>
            <a:ext cx="5057796" cy="400431"/>
          </a:xfrm>
          <a:prstGeom prst="rect">
            <a:avLst/>
          </a:prstGeom>
          <a:solidFill>
            <a:schemeClr val="accent3"/>
          </a:solidFill>
          <a:ln>
            <a:noFill/>
          </a:ln>
          <a:effectLst>
            <a:outerShdw blurRad="50800" dist="38100" dir="2700000" algn="tl" rotWithShape="0">
              <a:prstClr val="black">
                <a:alpha val="40000"/>
              </a:prstClr>
            </a:outerShdw>
          </a:effectLst>
          <a:extLst/>
        </p:spPr>
        <p:txBody>
          <a:bodyPr wrap="none">
            <a:spAutoFit/>
          </a:bodyPr>
          <a:lstStyle/>
          <a:p>
            <a:r>
              <a:rPr lang="zh-CN" altLang="en-US" sz="2002" dirty="0">
                <a:solidFill>
                  <a:schemeClr val="bg1"/>
                </a:solidFill>
                <a:latin typeface="Arial" panose="020B0604020202020204" pitchFamily="34" charset="0"/>
                <a:ea typeface="微软雅黑" panose="020B0503020204020204" pitchFamily="34" charset="-122"/>
                <a:sym typeface="Arial" panose="020B0604020202020204" pitchFamily="34" charset="0"/>
              </a:rPr>
              <a:t>二、现代信息技术助力高职院校学分制改革</a:t>
            </a:r>
          </a:p>
        </p:txBody>
      </p:sp>
      <p:sp>
        <p:nvSpPr>
          <p:cNvPr id="5125" name="直接连接符 11"/>
          <p:cNvSpPr>
            <a:spLocks noChangeShapeType="1"/>
          </p:cNvSpPr>
          <p:nvPr/>
        </p:nvSpPr>
        <p:spPr bwMode="auto">
          <a:xfrm>
            <a:off x="1244799" y="1024037"/>
            <a:ext cx="5504850" cy="1675"/>
          </a:xfrm>
          <a:prstGeom prst="line">
            <a:avLst/>
          </a:prstGeom>
          <a:ln w="28575">
            <a:solidFill>
              <a:schemeClr val="bg2">
                <a:lumMod val="50000"/>
              </a:schemeClr>
            </a:solidFill>
            <a:prstDash val="solid"/>
            <a:headEnd/>
            <a:tailEnd/>
          </a:ln>
          <a:effectLst>
            <a:outerShdw blurRad="50800" dist="38100" dir="2700000" algn="tl" rotWithShape="0">
              <a:prstClr val="black">
                <a:alpha val="40000"/>
              </a:prstClr>
            </a:outerShdw>
          </a:effectLst>
          <a:extLst/>
        </p:spPr>
        <p:style>
          <a:lnRef idx="2">
            <a:schemeClr val="dk1"/>
          </a:lnRef>
          <a:fillRef idx="0">
            <a:schemeClr val="dk1"/>
          </a:fillRef>
          <a:effectRef idx="1">
            <a:schemeClr val="dk1"/>
          </a:effectRef>
          <a:fontRef idx="minor">
            <a:schemeClr val="tx1"/>
          </a:fontRef>
        </p:style>
        <p:txBody>
          <a:bodyPr/>
          <a:lstStyle/>
          <a:p>
            <a:endParaRPr lang="zh-CN" altLang="en-US" sz="2002">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6"/>
          <p:cNvSpPr>
            <a:spLocks/>
          </p:cNvSpPr>
          <p:nvPr/>
        </p:nvSpPr>
        <p:spPr bwMode="auto">
          <a:xfrm>
            <a:off x="0" y="5272509"/>
            <a:ext cx="5265494" cy="196014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3"/>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7"/>
          <p:cNvSpPr>
            <a:spLocks/>
          </p:cNvSpPr>
          <p:nvPr/>
        </p:nvSpPr>
        <p:spPr bwMode="auto">
          <a:xfrm>
            <a:off x="2324919" y="5662227"/>
            <a:ext cx="11063326" cy="1570422"/>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2"/>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6"/>
          <p:cNvSpPr txBox="1"/>
          <p:nvPr/>
        </p:nvSpPr>
        <p:spPr>
          <a:xfrm>
            <a:off x="800971" y="4831056"/>
            <a:ext cx="3663552" cy="654187"/>
          </a:xfrm>
          <a:prstGeom prst="rect">
            <a:avLst/>
          </a:prstGeom>
          <a:noFill/>
        </p:spPr>
        <p:txBody>
          <a:bodyPr wrap="square" lIns="99220" tIns="49610" rIns="99220" bIns="49610" rtlCol="0">
            <a:spAutoFit/>
          </a:bodyPr>
          <a:lstStyle/>
          <a:p>
            <a:r>
              <a:rPr lang="zh-CN" altLang="en-US"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依托现代信息技术，建立基于网络的学分制教学管理系统。</a:t>
            </a:r>
          </a:p>
        </p:txBody>
      </p:sp>
      <p:sp>
        <p:nvSpPr>
          <p:cNvPr id="21" name="TextBox 16"/>
          <p:cNvSpPr txBox="1"/>
          <p:nvPr/>
        </p:nvSpPr>
        <p:spPr>
          <a:xfrm>
            <a:off x="4597599" y="4815136"/>
            <a:ext cx="3663552" cy="654187"/>
          </a:xfrm>
          <a:prstGeom prst="rect">
            <a:avLst/>
          </a:prstGeom>
          <a:noFill/>
        </p:spPr>
        <p:txBody>
          <a:bodyPr wrap="square" lIns="99220" tIns="49610" rIns="99220" bIns="49610" rtlCol="0">
            <a:spAutoFit/>
          </a:bodyPr>
          <a:lstStyle/>
          <a:p>
            <a:r>
              <a:rPr lang="zh-CN" altLang="en-US" b="1" dirty="0">
                <a:solidFill>
                  <a:schemeClr val="accent3"/>
                </a:solidFill>
                <a:latin typeface="Arial" panose="020B0604020202020204" pitchFamily="34" charset="0"/>
                <a:ea typeface="微软雅黑" panose="020B0503020204020204" pitchFamily="34" charset="-122"/>
                <a:sym typeface="Arial" panose="020B0604020202020204" pitchFamily="34" charset="0"/>
              </a:rPr>
              <a:t>利用现代教育技术，建立基于网络的综合教学平台。</a:t>
            </a:r>
          </a:p>
        </p:txBody>
      </p:sp>
      <p:sp>
        <p:nvSpPr>
          <p:cNvPr id="22" name="TextBox 16"/>
          <p:cNvSpPr txBox="1"/>
          <p:nvPr/>
        </p:nvSpPr>
        <p:spPr>
          <a:xfrm>
            <a:off x="8331864" y="4831056"/>
            <a:ext cx="3663552" cy="654187"/>
          </a:xfrm>
          <a:prstGeom prst="rect">
            <a:avLst/>
          </a:prstGeom>
          <a:noFill/>
        </p:spPr>
        <p:txBody>
          <a:bodyPr wrap="square" lIns="99220" tIns="49610" rIns="99220" bIns="49610" rtlCol="0">
            <a:spAutoFit/>
          </a:bodyPr>
          <a:lstStyle/>
          <a:p>
            <a:r>
              <a:rPr lang="zh-CN" altLang="en-US" b="1"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rPr>
              <a:t>基于现代智能校园，建立适用学分制的财务收费系统。</a:t>
            </a:r>
          </a:p>
        </p:txBody>
      </p:sp>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6333" t="518" r="16082" b="-518"/>
          <a:stretch/>
        </p:blipFill>
        <p:spPr>
          <a:xfrm>
            <a:off x="884732" y="1672109"/>
            <a:ext cx="3535961" cy="3000210"/>
          </a:xfrm>
          <a:prstGeom prst="rect">
            <a:avLst/>
          </a:prstGeom>
          <a:noFill/>
          <a:ln>
            <a:noFill/>
          </a:ln>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11622" t="92" r="8684" b="3907"/>
          <a:stretch/>
        </p:blipFill>
        <p:spPr>
          <a:xfrm>
            <a:off x="4639787" y="1690211"/>
            <a:ext cx="3600391" cy="2997444"/>
          </a:xfrm>
          <a:prstGeom prst="rect">
            <a:avLst/>
          </a:prstGeom>
          <a:noFill/>
          <a:ln>
            <a:noFill/>
          </a:ln>
        </p:spPr>
      </p:pic>
      <p:pic>
        <p:nvPicPr>
          <p:cNvPr id="4" name="图片 3"/>
          <p:cNvPicPr>
            <a:picLocks noChangeAspect="1"/>
          </p:cNvPicPr>
          <p:nvPr/>
        </p:nvPicPr>
        <p:blipFill rotWithShape="1">
          <a:blip r:embed="rId6" cstate="print">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l="-1780" t="173" r="25443" b="-173"/>
          <a:stretch/>
        </p:blipFill>
        <p:spPr>
          <a:xfrm>
            <a:off x="8373591" y="1672109"/>
            <a:ext cx="3659074" cy="3005416"/>
          </a:xfrm>
          <a:prstGeom prst="rect">
            <a:avLst/>
          </a:prstGeom>
          <a:noFill/>
          <a:ln>
            <a:noFill/>
          </a:ln>
        </p:spPr>
      </p:pic>
    </p:spTree>
    <p:extLst>
      <p:ext uri="{BB962C8B-B14F-4D97-AF65-F5344CB8AC3E}">
        <p14:creationId xmlns:p14="http://schemas.microsoft.com/office/powerpoint/2010/main" val="185504256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0-#ppt_w/2"/>
                                          </p:val>
                                        </p:tav>
                                        <p:tav tm="100000">
                                          <p:val>
                                            <p:strVal val="#ppt_x"/>
                                          </p:val>
                                        </p:tav>
                                      </p:tavLst>
                                    </p:anim>
                                    <p:anim calcmode="lin" valueType="num">
                                      <p:cBhvr additive="base">
                                        <p:cTn id="8" dur="500" fill="hold"/>
                                        <p:tgtEl>
                                          <p:spTgt spid="5125"/>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wipe(down)">
                                      <p:cBhvr>
                                        <p:cTn id="11" dur="500"/>
                                        <p:tgtEl>
                                          <p:spTgt spid="512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5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50"/>
                                        <p:tgtEl>
                                          <p:spTgt spid="16"/>
                                        </p:tgtEl>
                                      </p:cBhvr>
                                    </p:animEffect>
                                    <p:anim calcmode="lin" valueType="num">
                                      <p:cBhvr>
                                        <p:cTn id="26" dur="250" fill="hold"/>
                                        <p:tgtEl>
                                          <p:spTgt spid="16"/>
                                        </p:tgtEl>
                                        <p:attrNameLst>
                                          <p:attrName>ppt_x</p:attrName>
                                        </p:attrNameLst>
                                      </p:cBhvr>
                                      <p:tavLst>
                                        <p:tav tm="0">
                                          <p:val>
                                            <p:strVal val="#ppt_x"/>
                                          </p:val>
                                        </p:tav>
                                        <p:tav tm="100000">
                                          <p:val>
                                            <p:strVal val="#ppt_x"/>
                                          </p:val>
                                        </p:tav>
                                      </p:tavLst>
                                    </p:anim>
                                    <p:anim calcmode="lin" valueType="num">
                                      <p:cBhvr>
                                        <p:cTn id="27" dur="25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250"/>
                                        <p:tgtEl>
                                          <p:spTgt spid="21"/>
                                        </p:tgtEl>
                                      </p:cBhvr>
                                    </p:animEffect>
                                    <p:anim calcmode="lin" valueType="num">
                                      <p:cBhvr>
                                        <p:cTn id="31" dur="250" fill="hold"/>
                                        <p:tgtEl>
                                          <p:spTgt spid="21"/>
                                        </p:tgtEl>
                                        <p:attrNameLst>
                                          <p:attrName>ppt_x</p:attrName>
                                        </p:attrNameLst>
                                      </p:cBhvr>
                                      <p:tavLst>
                                        <p:tav tm="0">
                                          <p:val>
                                            <p:strVal val="#ppt_x"/>
                                          </p:val>
                                        </p:tav>
                                        <p:tav tm="100000">
                                          <p:val>
                                            <p:strVal val="#ppt_x"/>
                                          </p:val>
                                        </p:tav>
                                      </p:tavLst>
                                    </p:anim>
                                    <p:anim calcmode="lin" valueType="num">
                                      <p:cBhvr>
                                        <p:cTn id="32" dur="250" fill="hold"/>
                                        <p:tgtEl>
                                          <p:spTgt spid="2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250"/>
                                        <p:tgtEl>
                                          <p:spTgt spid="22"/>
                                        </p:tgtEl>
                                      </p:cBhvr>
                                    </p:animEffect>
                                    <p:anim calcmode="lin" valueType="num">
                                      <p:cBhvr>
                                        <p:cTn id="36" dur="250" fill="hold"/>
                                        <p:tgtEl>
                                          <p:spTgt spid="22"/>
                                        </p:tgtEl>
                                        <p:attrNameLst>
                                          <p:attrName>ppt_x</p:attrName>
                                        </p:attrNameLst>
                                      </p:cBhvr>
                                      <p:tavLst>
                                        <p:tav tm="0">
                                          <p:val>
                                            <p:strVal val="#ppt_x"/>
                                          </p:val>
                                        </p:tav>
                                        <p:tav tm="100000">
                                          <p:val>
                                            <p:strVal val="#ppt_x"/>
                                          </p:val>
                                        </p:tav>
                                      </p:tavLst>
                                    </p:anim>
                                    <p:anim calcmode="lin" valueType="num">
                                      <p:cBhvr>
                                        <p:cTn id="37" dur="25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animBg="1"/>
      <p:bldP spid="16"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189" y="5867708"/>
            <a:ext cx="12877784" cy="1381650"/>
            <a:chOff x="-15189" y="5334048"/>
            <a:chExt cx="12877784" cy="1915311"/>
          </a:xfrm>
        </p:grpSpPr>
        <p:pic>
          <p:nvPicPr>
            <p:cNvPr id="51" name="图片 50"/>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0" y="5334048"/>
              <a:ext cx="12858397" cy="1844077"/>
            </a:xfrm>
            <a:prstGeom prst="rect">
              <a:avLst/>
            </a:prstGeom>
          </p:spPr>
        </p:pic>
        <p:pic>
          <p:nvPicPr>
            <p:cNvPr id="39" name="图片 3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189" y="5425575"/>
              <a:ext cx="12858045" cy="1823784"/>
            </a:xfrm>
            <a:prstGeom prst="rect">
              <a:avLst/>
            </a:prstGeom>
          </p:spPr>
        </p:pic>
        <p:pic>
          <p:nvPicPr>
            <p:cNvPr id="50" name="图片 4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50" y="5836407"/>
              <a:ext cx="12858045" cy="1412952"/>
            </a:xfrm>
            <a:prstGeom prst="rect">
              <a:avLst/>
            </a:prstGeom>
          </p:spPr>
        </p:pic>
      </p:grpSp>
      <p:cxnSp>
        <p:nvCxnSpPr>
          <p:cNvPr id="6" name="直接连接符 5"/>
          <p:cNvCxnSpPr/>
          <p:nvPr/>
        </p:nvCxnSpPr>
        <p:spPr>
          <a:xfrm>
            <a:off x="2117200" y="3832349"/>
            <a:ext cx="8632656" cy="0"/>
          </a:xfrm>
          <a:prstGeom prst="line">
            <a:avLst/>
          </a:prstGeom>
          <a:ln w="38100"/>
        </p:spPr>
        <p:style>
          <a:lnRef idx="2">
            <a:schemeClr val="accent6"/>
          </a:lnRef>
          <a:fillRef idx="0">
            <a:schemeClr val="accent6"/>
          </a:fillRef>
          <a:effectRef idx="1">
            <a:schemeClr val="accent6"/>
          </a:effectRef>
          <a:fontRef idx="minor">
            <a:schemeClr val="tx1"/>
          </a:fontRef>
        </p:style>
      </p:cxnSp>
      <p:sp>
        <p:nvSpPr>
          <p:cNvPr id="15" name="矩形 14"/>
          <p:cNvSpPr/>
          <p:nvPr/>
        </p:nvSpPr>
        <p:spPr>
          <a:xfrm>
            <a:off x="2065462" y="2879014"/>
            <a:ext cx="8802410" cy="584775"/>
          </a:xfrm>
          <a:prstGeom prst="rect">
            <a:avLst/>
          </a:prstGeom>
        </p:spPr>
        <p:txBody>
          <a:bodyPr wrap="none">
            <a:spAutoFit/>
          </a:bodyPr>
          <a:lstStyle/>
          <a:p>
            <a:r>
              <a:rPr lang="zh-CN" altLang="en-US" sz="3200" b="1" dirty="0">
                <a:solidFill>
                  <a:schemeClr val="accent3"/>
                </a:solidFill>
                <a:latin typeface="+mn-ea"/>
                <a:ea typeface="+mn-ea"/>
                <a:cs typeface="Times New Roman" panose="02020603050405020304" pitchFamily="18" charset="0"/>
              </a:rPr>
              <a:t>三、当前形势下高职院校学分制改革的实施建议</a:t>
            </a:r>
            <a:endParaRPr lang="zh-CN" altLang="en-US" sz="3200" dirty="0">
              <a:solidFill>
                <a:schemeClr val="accent3"/>
              </a:solidFill>
              <a:latin typeface="+mn-ea"/>
              <a:ea typeface="+mn-ea"/>
            </a:endParaRPr>
          </a:p>
        </p:txBody>
      </p:sp>
      <p:sp>
        <p:nvSpPr>
          <p:cNvPr id="37" name="矩形 36"/>
          <p:cNvSpPr/>
          <p:nvPr/>
        </p:nvSpPr>
        <p:spPr>
          <a:xfrm>
            <a:off x="2117200" y="2510453"/>
            <a:ext cx="8632656" cy="1321896"/>
          </a:xfrm>
          <a:prstGeom prst="rect">
            <a:avLst/>
          </a:prstGeom>
          <a:solidFill>
            <a:schemeClr val="accent3"/>
          </a:solidFill>
        </p:spPr>
        <p:txBody>
          <a:bodyPr wrap="none" anchor="ctr">
            <a:noAutofit/>
          </a:bodyPr>
          <a:lstStyle/>
          <a:p>
            <a:pPr algn="ctr"/>
            <a:r>
              <a:rPr lang="zh-CN" altLang="zh-CN" sz="3200" b="1" dirty="0">
                <a:solidFill>
                  <a:schemeClr val="bg1"/>
                </a:solidFill>
                <a:latin typeface="+mj-ea"/>
                <a:ea typeface="+mj-ea"/>
              </a:rPr>
              <a:t>三、当前形势下高职院校学分制改革的实施建议</a:t>
            </a:r>
            <a:endParaRPr lang="zh-CN" altLang="zh-CN" sz="3200" dirty="0">
              <a:solidFill>
                <a:schemeClr val="bg1"/>
              </a:solidFill>
              <a:latin typeface="+mj-ea"/>
              <a:ea typeface="+mj-ea"/>
            </a:endParaRPr>
          </a:p>
        </p:txBody>
      </p:sp>
    </p:spTree>
    <p:extLst>
      <p:ext uri="{BB962C8B-B14F-4D97-AF65-F5344CB8AC3E}">
        <p14:creationId xmlns:p14="http://schemas.microsoft.com/office/powerpoint/2010/main" val="216829656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50"/>
                                        <p:tgtEl>
                                          <p:spTgt spid="6"/>
                                        </p:tgtEl>
                                      </p:cBhvr>
                                    </p:animEffect>
                                  </p:childTnLst>
                                </p:cTn>
                              </p:par>
                            </p:childTnLst>
                          </p:cTn>
                        </p:par>
                        <p:par>
                          <p:cTn id="8" fill="hold">
                            <p:stCondLst>
                              <p:cond delay="2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anim calcmode="lin" valueType="num">
                                      <p:cBhvr>
                                        <p:cTn id="12" dur="250" fill="hold"/>
                                        <p:tgtEl>
                                          <p:spTgt spid="15"/>
                                        </p:tgtEl>
                                        <p:attrNameLst>
                                          <p:attrName>ppt_x</p:attrName>
                                        </p:attrNameLst>
                                      </p:cBhvr>
                                      <p:tavLst>
                                        <p:tav tm="0">
                                          <p:val>
                                            <p:strVal val="#ppt_x"/>
                                          </p:val>
                                        </p:tav>
                                        <p:tav tm="100000">
                                          <p:val>
                                            <p:strVal val="#ppt_x"/>
                                          </p:val>
                                        </p:tav>
                                      </p:tavLst>
                                    </p:anim>
                                    <p:anim calcmode="lin" valueType="num">
                                      <p:cBhvr>
                                        <p:cTn id="13" dur="2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1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矩形 10"/>
          <p:cNvSpPr>
            <a:spLocks noChangeArrowheads="1"/>
          </p:cNvSpPr>
          <p:nvPr/>
        </p:nvSpPr>
        <p:spPr bwMode="auto">
          <a:xfrm>
            <a:off x="1137171" y="519981"/>
            <a:ext cx="5570756" cy="400431"/>
          </a:xfrm>
          <a:prstGeom prst="rect">
            <a:avLst/>
          </a:prstGeom>
          <a:solidFill>
            <a:schemeClr val="accent3"/>
          </a:solidFill>
          <a:ln>
            <a:noFill/>
          </a:ln>
          <a:effectLst>
            <a:outerShdw blurRad="50800" dist="38100" dir="2700000" algn="tl" rotWithShape="0">
              <a:prstClr val="black">
                <a:alpha val="40000"/>
              </a:prstClr>
            </a:outerShdw>
          </a:effectLst>
          <a:extLst/>
        </p:spPr>
        <p:txBody>
          <a:bodyPr wrap="none">
            <a:spAutoFit/>
          </a:bodyPr>
          <a:lstStyle/>
          <a:p>
            <a:r>
              <a:rPr lang="zh-CN" altLang="en-US" sz="2002" dirty="0">
                <a:solidFill>
                  <a:schemeClr val="bg1"/>
                </a:solidFill>
                <a:latin typeface="Arial" panose="020B0604020202020204" pitchFamily="34" charset="0"/>
                <a:ea typeface="微软雅黑" panose="020B0503020204020204" pitchFamily="34" charset="-122"/>
                <a:sym typeface="Arial" panose="020B0604020202020204" pitchFamily="34" charset="0"/>
              </a:rPr>
              <a:t>三、当前形势下高职院校学分制改革的实施建议</a:t>
            </a:r>
          </a:p>
        </p:txBody>
      </p:sp>
      <p:sp>
        <p:nvSpPr>
          <p:cNvPr id="5125" name="直接连接符 11"/>
          <p:cNvSpPr>
            <a:spLocks noChangeShapeType="1"/>
          </p:cNvSpPr>
          <p:nvPr/>
        </p:nvSpPr>
        <p:spPr bwMode="auto">
          <a:xfrm>
            <a:off x="1244799" y="1024037"/>
            <a:ext cx="5504850" cy="1675"/>
          </a:xfrm>
          <a:prstGeom prst="line">
            <a:avLst/>
          </a:prstGeom>
          <a:ln w="28575">
            <a:solidFill>
              <a:schemeClr val="bg2">
                <a:lumMod val="50000"/>
              </a:schemeClr>
            </a:solidFill>
            <a:prstDash val="solid"/>
            <a:headEnd/>
            <a:tailEnd/>
          </a:ln>
          <a:effectLst>
            <a:outerShdw blurRad="50800" dist="38100" dir="2700000" algn="tl" rotWithShape="0">
              <a:prstClr val="black">
                <a:alpha val="40000"/>
              </a:prstClr>
            </a:outerShdw>
          </a:effectLst>
          <a:extLst/>
        </p:spPr>
        <p:style>
          <a:lnRef idx="2">
            <a:schemeClr val="dk1"/>
          </a:lnRef>
          <a:fillRef idx="0">
            <a:schemeClr val="dk1"/>
          </a:fillRef>
          <a:effectRef idx="1">
            <a:schemeClr val="dk1"/>
          </a:effectRef>
          <a:fontRef idx="minor">
            <a:schemeClr val="tx1"/>
          </a:fontRef>
        </p:style>
        <p:txBody>
          <a:bodyPr/>
          <a:lstStyle/>
          <a:p>
            <a:endParaRPr lang="zh-CN" altLang="en-US" sz="2002">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6"/>
          <p:cNvSpPr>
            <a:spLocks/>
          </p:cNvSpPr>
          <p:nvPr/>
        </p:nvSpPr>
        <p:spPr bwMode="auto">
          <a:xfrm>
            <a:off x="0" y="5272509"/>
            <a:ext cx="5265494" cy="196014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3"/>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7"/>
          <p:cNvSpPr>
            <a:spLocks/>
          </p:cNvSpPr>
          <p:nvPr/>
        </p:nvSpPr>
        <p:spPr bwMode="auto">
          <a:xfrm>
            <a:off x="2324919" y="5662227"/>
            <a:ext cx="11063326" cy="1570422"/>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2"/>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6"/>
          <p:cNvSpPr txBox="1"/>
          <p:nvPr/>
        </p:nvSpPr>
        <p:spPr>
          <a:xfrm>
            <a:off x="1137171" y="1154879"/>
            <a:ext cx="3663552" cy="346410"/>
          </a:xfrm>
          <a:prstGeom prst="rect">
            <a:avLst/>
          </a:prstGeom>
          <a:noFill/>
        </p:spPr>
        <p:txBody>
          <a:bodyPr wrap="square" lIns="99220" tIns="49610" rIns="99220" bIns="49610" rtlCol="0">
            <a:spAutoFit/>
          </a:bodyPr>
          <a:lstStyle/>
          <a:p>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（一）修订和完善专业人才培养方案</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740" y="920412"/>
            <a:ext cx="3390900" cy="2095500"/>
          </a:xfrm>
          <a:prstGeom prst="rect">
            <a:avLst/>
          </a:prstGeom>
        </p:spPr>
      </p:pic>
      <p:sp>
        <p:nvSpPr>
          <p:cNvPr id="8" name="Freeform 68"/>
          <p:cNvSpPr/>
          <p:nvPr/>
        </p:nvSpPr>
        <p:spPr>
          <a:xfrm>
            <a:off x="3745417" y="2001421"/>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457" lvl="1" indent="-321457" defTabSz="1375123">
              <a:lnSpc>
                <a:spcPct val="15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457" lvl="1" indent="-321457" defTabSz="1375123">
              <a:lnSpc>
                <a:spcPct val="15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70"/>
          <p:cNvSpPr/>
          <p:nvPr/>
        </p:nvSpPr>
        <p:spPr>
          <a:xfrm>
            <a:off x="3745417" y="3426511"/>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457" lvl="1" indent="-321457" defTabSz="1375123">
              <a:lnSpc>
                <a:spcPct val="15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457" lvl="1" indent="-321457" defTabSz="1375123">
              <a:lnSpc>
                <a:spcPct val="15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2"/>
          <p:cNvSpPr/>
          <p:nvPr/>
        </p:nvSpPr>
        <p:spPr>
          <a:xfrm>
            <a:off x="3745417" y="4851601"/>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457" lvl="1" indent="-321457" defTabSz="1375123">
              <a:lnSpc>
                <a:spcPct val="15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457" lvl="1" indent="-321457" defTabSz="1375123">
              <a:lnSpc>
                <a:spcPct val="15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 Placeholder 3"/>
          <p:cNvSpPr txBox="1">
            <a:spLocks/>
          </p:cNvSpPr>
          <p:nvPr/>
        </p:nvSpPr>
        <p:spPr>
          <a:xfrm>
            <a:off x="4462443" y="2254028"/>
            <a:ext cx="2362794" cy="69519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lnSpc>
                <a:spcPct val="150000"/>
              </a:lnSpc>
              <a:spcBef>
                <a:spcPct val="20000"/>
              </a:spcBef>
              <a:defRPr/>
            </a:pPr>
            <a:r>
              <a:rPr lang="zh-CN" altLang="zh-CN" b="1" dirty="0">
                <a:solidFill>
                  <a:schemeClr val="bg2">
                    <a:lumMod val="50000"/>
                  </a:schemeClr>
                </a:solidFill>
                <a:latin typeface="+mj-ea"/>
                <a:ea typeface="+mj-ea"/>
              </a:rPr>
              <a:t>明确课程类型性质，规范课程名称编码</a:t>
            </a:r>
            <a:endParaRPr lang="en-US" sz="900" b="1" dirty="0">
              <a:solidFill>
                <a:schemeClr val="bg2">
                  <a:lumMod val="50000"/>
                </a:schemeClr>
              </a:solidFill>
              <a:latin typeface="+mj-ea"/>
              <a:ea typeface="+mj-ea"/>
              <a:cs typeface="+mn-ea"/>
              <a:sym typeface="Arial" panose="020B0604020202020204" pitchFamily="34" charset="0"/>
            </a:endParaRPr>
          </a:p>
        </p:txBody>
      </p:sp>
      <p:sp>
        <p:nvSpPr>
          <p:cNvPr id="14" name="Freeform 45"/>
          <p:cNvSpPr>
            <a:spLocks noEditPoints="1"/>
          </p:cNvSpPr>
          <p:nvPr/>
        </p:nvSpPr>
        <p:spPr bwMode="auto">
          <a:xfrm>
            <a:off x="3905390" y="2373374"/>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2">
              <a:lumMod val="75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5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Placeholder 3"/>
          <p:cNvSpPr txBox="1">
            <a:spLocks/>
          </p:cNvSpPr>
          <p:nvPr/>
        </p:nvSpPr>
        <p:spPr>
          <a:xfrm>
            <a:off x="4464646" y="3703754"/>
            <a:ext cx="2362794" cy="69474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lnSpc>
                <a:spcPct val="150000"/>
              </a:lnSpc>
              <a:spcBef>
                <a:spcPct val="20000"/>
              </a:spcBef>
              <a:defRPr/>
            </a:pPr>
            <a:r>
              <a:rPr lang="zh-CN" altLang="en-US" b="1"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将创新创业课、品行修养课纳入课程体系</a:t>
            </a:r>
            <a:endParaRPr lang="en-US" altLang="zh-CN" sz="900" b="1"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45"/>
          <p:cNvSpPr>
            <a:spLocks noEditPoints="1"/>
          </p:cNvSpPr>
          <p:nvPr/>
        </p:nvSpPr>
        <p:spPr bwMode="auto">
          <a:xfrm>
            <a:off x="3905390" y="3793847"/>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128580" tIns="64290" rIns="128580" bIns="64290" numCol="1" anchor="t" anchorCtr="0" compatLnSpc="1">
            <a:prstTxWarp prst="textNoShape">
              <a:avLst/>
            </a:prstTxWarp>
          </a:bodyPr>
          <a:lstStyle/>
          <a:p>
            <a:pPr>
              <a:lnSpc>
                <a:spcPct val="15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3"/>
          <p:cNvSpPr txBox="1">
            <a:spLocks/>
          </p:cNvSpPr>
          <p:nvPr/>
        </p:nvSpPr>
        <p:spPr>
          <a:xfrm>
            <a:off x="4486785" y="5062578"/>
            <a:ext cx="2362794" cy="69474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lnSpc>
                <a:spcPct val="150000"/>
              </a:lnSpc>
              <a:spcBef>
                <a:spcPct val="20000"/>
              </a:spcBef>
              <a:defRPr/>
            </a:pPr>
            <a:r>
              <a:rPr lang="zh-CN" altLang="en-US"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明确学分标准，优化学分管理</a:t>
            </a:r>
            <a:endParaRPr lang="en-US" altLang="zh-CN" sz="9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45"/>
          <p:cNvSpPr>
            <a:spLocks noEditPoints="1"/>
          </p:cNvSpPr>
          <p:nvPr/>
        </p:nvSpPr>
        <p:spPr bwMode="auto">
          <a:xfrm>
            <a:off x="3905390" y="523109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8580" tIns="64290" rIns="128580" bIns="64290" numCol="1" anchor="t" anchorCtr="0" compatLnSpc="1">
            <a:prstTxWarp prst="textNoShape">
              <a:avLst/>
            </a:prstTxWarp>
          </a:bodyPr>
          <a:lstStyle/>
          <a:p>
            <a:pPr>
              <a:lnSpc>
                <a:spcPct val="15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ed Rectangle 67"/>
          <p:cNvSpPr/>
          <p:nvPr/>
        </p:nvSpPr>
        <p:spPr>
          <a:xfrm>
            <a:off x="2324919" y="1921938"/>
            <a:ext cx="1431664" cy="1276830"/>
          </a:xfrm>
          <a:prstGeom prst="roundRect">
            <a:avLst/>
          </a:prstGeom>
          <a:solidFill>
            <a:schemeClr val="bg2">
              <a:lumMod val="7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29">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21" name="Rounded Rectangle 69"/>
          <p:cNvSpPr/>
          <p:nvPr/>
        </p:nvSpPr>
        <p:spPr>
          <a:xfrm>
            <a:off x="2324919" y="3347031"/>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29">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22" name="Rounded Rectangle 71"/>
          <p:cNvSpPr/>
          <p:nvPr/>
        </p:nvSpPr>
        <p:spPr>
          <a:xfrm>
            <a:off x="2324919" y="4772122"/>
            <a:ext cx="1431664" cy="1276827"/>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29">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03</a:t>
            </a:r>
          </a:p>
        </p:txBody>
      </p:sp>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538" t="7764" r="17315" b="6919"/>
          <a:stretch/>
        </p:blipFill>
        <p:spPr>
          <a:xfrm>
            <a:off x="9337339" y="2952788"/>
            <a:ext cx="3011944" cy="2109790"/>
          </a:xfrm>
          <a:prstGeom prst="rect">
            <a:avLst/>
          </a:prstGeom>
        </p:spPr>
      </p:pic>
      <p:pic>
        <p:nvPicPr>
          <p:cNvPr id="3" name="图片 2"/>
          <p:cNvPicPr>
            <a:picLocks noChangeAspect="1"/>
          </p:cNvPicPr>
          <p:nvPr/>
        </p:nvPicPr>
        <p:blipFill rotWithShape="1">
          <a:blip r:embed="rId5">
            <a:extLst>
              <a:ext uri="{28A0092B-C50C-407E-A947-70E740481C1C}">
                <a14:useLocalDpi xmlns:a14="http://schemas.microsoft.com/office/drawing/2010/main" val="0"/>
              </a:ext>
            </a:extLst>
          </a:blip>
          <a:srcRect t="18247"/>
          <a:stretch/>
        </p:blipFill>
        <p:spPr>
          <a:xfrm>
            <a:off x="7425740" y="4885994"/>
            <a:ext cx="3390900" cy="2079111"/>
          </a:xfrm>
          <a:prstGeom prst="rect">
            <a:avLst/>
          </a:prstGeom>
        </p:spPr>
      </p:pic>
    </p:spTree>
    <p:extLst>
      <p:ext uri="{BB962C8B-B14F-4D97-AF65-F5344CB8AC3E}">
        <p14:creationId xmlns:p14="http://schemas.microsoft.com/office/powerpoint/2010/main" val="232842865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0-#ppt_w/2"/>
                                          </p:val>
                                        </p:tav>
                                        <p:tav tm="100000">
                                          <p:val>
                                            <p:strVal val="#ppt_x"/>
                                          </p:val>
                                        </p:tav>
                                      </p:tavLst>
                                    </p:anim>
                                    <p:anim calcmode="lin" valueType="num">
                                      <p:cBhvr additive="base">
                                        <p:cTn id="8" dur="500" fill="hold"/>
                                        <p:tgtEl>
                                          <p:spTgt spid="5125"/>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wipe(down)">
                                      <p:cBhvr>
                                        <p:cTn id="11" dur="500"/>
                                        <p:tgtEl>
                                          <p:spTgt spid="5124"/>
                                        </p:tgtEl>
                                      </p:cBhvr>
                                    </p:animEffect>
                                  </p:childTnLst>
                                </p:cTn>
                              </p:par>
                            </p:childTnLst>
                          </p:cTn>
                        </p:par>
                        <p:par>
                          <p:cTn id="12" fill="hold">
                            <p:stCondLst>
                              <p:cond delay="500"/>
                            </p:stCondLst>
                            <p:childTnLst>
                              <p:par>
                                <p:cTn id="13" presetID="22" presetClass="entr" presetSubtype="1"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000"/>
                            </p:stCondLst>
                            <p:childTnLst>
                              <p:par>
                                <p:cTn id="17" presetID="2" presetClass="entr" presetSubtype="1" accel="50000" decel="5000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000"/>
                            </p:stCondLst>
                            <p:childTnLst>
                              <p:par>
                                <p:cTn id="26" presetID="53"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anim calcmode="lin" valueType="num">
                                      <p:cBhvr>
                                        <p:cTn id="39" dur="500" fill="hold"/>
                                        <p:tgtEl>
                                          <p:spTgt spid="7"/>
                                        </p:tgtEl>
                                        <p:attrNameLst>
                                          <p:attrName>ppt_x</p:attrName>
                                        </p:attrNameLst>
                                      </p:cBhvr>
                                      <p:tavLst>
                                        <p:tav tm="0">
                                          <p:val>
                                            <p:strVal val="#ppt_x"/>
                                          </p:val>
                                        </p:tav>
                                        <p:tav tm="100000">
                                          <p:val>
                                            <p:strVal val="#ppt_x"/>
                                          </p:val>
                                        </p:tav>
                                      </p:tavLst>
                                    </p:anim>
                                    <p:anim calcmode="lin" valueType="num">
                                      <p:cBhvr>
                                        <p:cTn id="40" dur="5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2" presetClass="entr" presetSubtype="1" accel="50000" decel="5000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0-#ppt_h/2"/>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par>
                          <p:cTn id="50" fill="hold">
                            <p:stCondLst>
                              <p:cond delay="4500"/>
                            </p:stCondLst>
                            <p:childTnLst>
                              <p:par>
                                <p:cTn id="51" presetID="53"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anim calcmode="lin" valueType="num">
                                      <p:cBhvr>
                                        <p:cTn id="64" dur="500" fill="hold"/>
                                        <p:tgtEl>
                                          <p:spTgt spid="2"/>
                                        </p:tgtEl>
                                        <p:attrNameLst>
                                          <p:attrName>ppt_x</p:attrName>
                                        </p:attrNameLst>
                                      </p:cBhvr>
                                      <p:tavLst>
                                        <p:tav tm="0">
                                          <p:val>
                                            <p:strVal val="#ppt_x"/>
                                          </p:val>
                                        </p:tav>
                                        <p:tav tm="100000">
                                          <p:val>
                                            <p:strVal val="#ppt_x"/>
                                          </p:val>
                                        </p:tav>
                                      </p:tavLst>
                                    </p:anim>
                                    <p:anim calcmode="lin" valueType="num">
                                      <p:cBhvr>
                                        <p:cTn id="65" dur="500" fill="hold"/>
                                        <p:tgtEl>
                                          <p:spTgt spid="2"/>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 presetClass="entr" presetSubtype="1" accel="50000" decel="50000"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0-#ppt_h/2"/>
                                          </p:val>
                                        </p:tav>
                                        <p:tav tm="100000">
                                          <p:val>
                                            <p:strVal val="#ppt_y"/>
                                          </p:val>
                                        </p:tav>
                                      </p:tavLst>
                                    </p:anim>
                                  </p:childTnLst>
                                </p:cTn>
                              </p:par>
                            </p:childTnLst>
                          </p:cTn>
                        </p:par>
                        <p:par>
                          <p:cTn id="71" fill="hold">
                            <p:stCondLst>
                              <p:cond delay="6500"/>
                            </p:stCondLst>
                            <p:childTnLst>
                              <p:par>
                                <p:cTn id="72" presetID="22" presetClass="entr" presetSubtype="8"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500"/>
                                        <p:tgtEl>
                                          <p:spTgt spid="12"/>
                                        </p:tgtEl>
                                      </p:cBhvr>
                                    </p:animEffect>
                                  </p:childTnLst>
                                </p:cTn>
                              </p:par>
                            </p:childTnLst>
                          </p:cTn>
                        </p:par>
                        <p:par>
                          <p:cTn id="75" fill="hold">
                            <p:stCondLst>
                              <p:cond delay="7000"/>
                            </p:stCondLst>
                            <p:childTnLst>
                              <p:par>
                                <p:cTn id="76" presetID="53"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fltVal val="0"/>
                                          </p:val>
                                        </p:tav>
                                        <p:tav tm="100000">
                                          <p:val>
                                            <p:strVal val="#ppt_w"/>
                                          </p:val>
                                        </p:tav>
                                      </p:tavLst>
                                    </p:anim>
                                    <p:anim calcmode="lin" valueType="num">
                                      <p:cBhvr>
                                        <p:cTn id="79" dur="500" fill="hold"/>
                                        <p:tgtEl>
                                          <p:spTgt spid="19"/>
                                        </p:tgtEl>
                                        <p:attrNameLst>
                                          <p:attrName>ppt_h</p:attrName>
                                        </p:attrNameLst>
                                      </p:cBhvr>
                                      <p:tavLst>
                                        <p:tav tm="0">
                                          <p:val>
                                            <p:fltVal val="0"/>
                                          </p:val>
                                        </p:tav>
                                        <p:tav tm="100000">
                                          <p:val>
                                            <p:strVal val="#ppt_h"/>
                                          </p:val>
                                        </p:tav>
                                      </p:tavLst>
                                    </p:anim>
                                    <p:animEffect transition="in" filter="fade">
                                      <p:cBhvr>
                                        <p:cTn id="80" dur="500"/>
                                        <p:tgtEl>
                                          <p:spTgt spid="19"/>
                                        </p:tgtEl>
                                      </p:cBhvr>
                                    </p:animEffect>
                                  </p:childTnLst>
                                </p:cTn>
                              </p:par>
                            </p:childTnLst>
                          </p:cTn>
                        </p:par>
                        <p:par>
                          <p:cTn id="81" fill="hold">
                            <p:stCondLst>
                              <p:cond delay="7500"/>
                            </p:stCondLst>
                            <p:childTnLst>
                              <p:par>
                                <p:cTn id="82" presetID="22" presetClass="entr" presetSubtype="8"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left)">
                                      <p:cBhvr>
                                        <p:cTn id="84" dur="500"/>
                                        <p:tgtEl>
                                          <p:spTgt spid="18"/>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500"/>
                                        <p:tgtEl>
                                          <p:spTgt spid="3"/>
                                        </p:tgtEl>
                                      </p:cBhvr>
                                    </p:animEffect>
                                    <p:anim calcmode="lin" valueType="num">
                                      <p:cBhvr>
                                        <p:cTn id="89" dur="500" fill="hold"/>
                                        <p:tgtEl>
                                          <p:spTgt spid="3"/>
                                        </p:tgtEl>
                                        <p:attrNameLst>
                                          <p:attrName>ppt_x</p:attrName>
                                        </p:attrNameLst>
                                      </p:cBhvr>
                                      <p:tavLst>
                                        <p:tav tm="0">
                                          <p:val>
                                            <p:strVal val="#ppt_x"/>
                                          </p:val>
                                        </p:tav>
                                        <p:tav tm="100000">
                                          <p:val>
                                            <p:strVal val="#ppt_x"/>
                                          </p:val>
                                        </p:tav>
                                      </p:tavLst>
                                    </p:anim>
                                    <p:anim calcmode="lin" valueType="num">
                                      <p:cBhvr>
                                        <p:cTn id="90"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animBg="1"/>
      <p:bldP spid="16" grpId="1"/>
      <p:bldP spid="8" grpId="0" animBg="1"/>
      <p:bldP spid="9" grpId="0" animBg="1"/>
      <p:bldP spid="12" grpId="0" animBg="1"/>
      <p:bldP spid="13" grpId="0"/>
      <p:bldP spid="14" grpId="0" animBg="1"/>
      <p:bldP spid="15" grpId="0"/>
      <p:bldP spid="17" grpId="0" animBg="1"/>
      <p:bldP spid="18" grpId="0"/>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29670" y="1897219"/>
            <a:ext cx="4370689" cy="1467648"/>
          </a:xfrm>
          <a:prstGeom prst="rect">
            <a:avLst/>
          </a:prstGeom>
          <a:solidFill>
            <a:schemeClr val="accent2">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altLang="zh-CN" b="1" dirty="0"/>
              <a:t>1.</a:t>
            </a:r>
            <a:r>
              <a:rPr lang="zh-CN" altLang="zh-CN" b="1" dirty="0"/>
              <a:t>建设优质教学资源，搭建学生自主学习</a:t>
            </a:r>
            <a:r>
              <a:rPr lang="zh-CN" altLang="zh-CN" b="1" dirty="0" smtClean="0"/>
              <a:t>平台</a:t>
            </a:r>
            <a:endParaRPr lang="zh-CN" altLang="en-US" b="1" dirty="0">
              <a:solidFill>
                <a:schemeClr val="accent3"/>
              </a:solidFill>
            </a:endParaRPr>
          </a:p>
        </p:txBody>
      </p:sp>
      <p:sp>
        <p:nvSpPr>
          <p:cNvPr id="5124" name="矩形 10"/>
          <p:cNvSpPr>
            <a:spLocks noChangeArrowheads="1"/>
          </p:cNvSpPr>
          <p:nvPr/>
        </p:nvSpPr>
        <p:spPr bwMode="auto">
          <a:xfrm>
            <a:off x="1137171" y="519981"/>
            <a:ext cx="5570756" cy="400431"/>
          </a:xfrm>
          <a:prstGeom prst="rect">
            <a:avLst/>
          </a:prstGeom>
          <a:solidFill>
            <a:schemeClr val="accent3"/>
          </a:solidFill>
          <a:ln>
            <a:noFill/>
          </a:ln>
          <a:effectLst>
            <a:outerShdw blurRad="50800" dist="38100" dir="2700000" algn="tl" rotWithShape="0">
              <a:prstClr val="black">
                <a:alpha val="40000"/>
              </a:prstClr>
            </a:outerShdw>
          </a:effectLst>
          <a:extLst/>
        </p:spPr>
        <p:txBody>
          <a:bodyPr wrap="none">
            <a:spAutoFit/>
          </a:bodyPr>
          <a:lstStyle/>
          <a:p>
            <a:r>
              <a:rPr lang="zh-CN" altLang="en-US" sz="2002" dirty="0">
                <a:solidFill>
                  <a:schemeClr val="bg1"/>
                </a:solidFill>
                <a:latin typeface="Arial" panose="020B0604020202020204" pitchFamily="34" charset="0"/>
                <a:ea typeface="微软雅黑" panose="020B0503020204020204" pitchFamily="34" charset="-122"/>
                <a:sym typeface="Arial" panose="020B0604020202020204" pitchFamily="34" charset="0"/>
              </a:rPr>
              <a:t>三、当前形势下高职院校学分制改革的实施建议</a:t>
            </a:r>
          </a:p>
        </p:txBody>
      </p:sp>
      <p:sp>
        <p:nvSpPr>
          <p:cNvPr id="5125" name="直接连接符 11"/>
          <p:cNvSpPr>
            <a:spLocks noChangeShapeType="1"/>
          </p:cNvSpPr>
          <p:nvPr/>
        </p:nvSpPr>
        <p:spPr bwMode="auto">
          <a:xfrm>
            <a:off x="1244799" y="1024037"/>
            <a:ext cx="5504850" cy="1675"/>
          </a:xfrm>
          <a:prstGeom prst="line">
            <a:avLst/>
          </a:prstGeom>
          <a:ln w="28575">
            <a:solidFill>
              <a:schemeClr val="bg2">
                <a:lumMod val="50000"/>
              </a:schemeClr>
            </a:solidFill>
            <a:prstDash val="solid"/>
            <a:headEnd/>
            <a:tailEnd/>
          </a:ln>
          <a:effectLst>
            <a:outerShdw blurRad="50800" dist="38100" dir="2700000" algn="tl" rotWithShape="0">
              <a:prstClr val="black">
                <a:alpha val="40000"/>
              </a:prstClr>
            </a:outerShdw>
          </a:effectLst>
          <a:extLst/>
        </p:spPr>
        <p:style>
          <a:lnRef idx="2">
            <a:schemeClr val="dk1"/>
          </a:lnRef>
          <a:fillRef idx="0">
            <a:schemeClr val="dk1"/>
          </a:fillRef>
          <a:effectRef idx="1">
            <a:schemeClr val="dk1"/>
          </a:effectRef>
          <a:fontRef idx="minor">
            <a:schemeClr val="tx1"/>
          </a:fontRef>
        </p:style>
        <p:txBody>
          <a:bodyPr/>
          <a:lstStyle/>
          <a:p>
            <a:endParaRPr lang="zh-CN" altLang="en-US" sz="2002">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6"/>
          <p:cNvSpPr>
            <a:spLocks/>
          </p:cNvSpPr>
          <p:nvPr/>
        </p:nvSpPr>
        <p:spPr bwMode="auto">
          <a:xfrm>
            <a:off x="0" y="5272509"/>
            <a:ext cx="5265494" cy="196014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3"/>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7"/>
          <p:cNvSpPr>
            <a:spLocks/>
          </p:cNvSpPr>
          <p:nvPr/>
        </p:nvSpPr>
        <p:spPr bwMode="auto">
          <a:xfrm>
            <a:off x="2324919" y="5662227"/>
            <a:ext cx="11063326" cy="1570422"/>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2"/>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6"/>
          <p:cNvSpPr txBox="1"/>
          <p:nvPr/>
        </p:nvSpPr>
        <p:spPr>
          <a:xfrm>
            <a:off x="1137171" y="1154879"/>
            <a:ext cx="5612478" cy="346410"/>
          </a:xfrm>
          <a:prstGeom prst="rect">
            <a:avLst/>
          </a:prstGeom>
          <a:noFill/>
        </p:spPr>
        <p:txBody>
          <a:bodyPr wrap="square" lIns="99220" tIns="49610" rIns="99220" bIns="49610" rtlCol="0">
            <a:spAutoFit/>
          </a:bodyPr>
          <a:lstStyle/>
          <a:p>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（二）整合优化教学资源，促进学生成长成才和个性发展</a:t>
            </a: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11533"/>
          <a:stretch/>
        </p:blipFill>
        <p:spPr>
          <a:xfrm>
            <a:off x="2036887" y="3490384"/>
            <a:ext cx="4363472" cy="2701296"/>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9830" y="3484501"/>
            <a:ext cx="4060251" cy="2671039"/>
          </a:xfrm>
          <a:prstGeom prst="rect">
            <a:avLst/>
          </a:prstGeom>
        </p:spPr>
      </p:pic>
      <p:sp>
        <p:nvSpPr>
          <p:cNvPr id="3" name="矩形 2"/>
          <p:cNvSpPr/>
          <p:nvPr/>
        </p:nvSpPr>
        <p:spPr>
          <a:xfrm>
            <a:off x="6539830" y="1887538"/>
            <a:ext cx="4060252" cy="1474787"/>
          </a:xfrm>
          <a:prstGeom prst="rect">
            <a:avLst/>
          </a:prstGeom>
          <a:solidFill>
            <a:srgbClr val="037FBD"/>
          </a:solidFill>
        </p:spPr>
        <p:txBody>
          <a:bodyPr wrap="square" anchor="ctr">
            <a:noAutofit/>
          </a:bodyPr>
          <a:lstStyle/>
          <a:p>
            <a:pPr>
              <a:lnSpc>
                <a:spcPct val="200000"/>
              </a:lnSpc>
            </a:pPr>
            <a:r>
              <a:rPr lang="en-US" altLang="zh-CN" b="1" dirty="0" smtClean="0">
                <a:solidFill>
                  <a:schemeClr val="bg1"/>
                </a:solidFill>
                <a:latin typeface="+mj-ea"/>
                <a:ea typeface="+mj-ea"/>
              </a:rPr>
              <a:t>2</a:t>
            </a:r>
            <a:r>
              <a:rPr lang="en-US" altLang="zh-CN" b="1" dirty="0">
                <a:solidFill>
                  <a:schemeClr val="bg1"/>
                </a:solidFill>
                <a:latin typeface="+mj-ea"/>
                <a:ea typeface="+mj-ea"/>
              </a:rPr>
              <a:t>.</a:t>
            </a:r>
            <a:r>
              <a:rPr lang="zh-CN" altLang="zh-CN" b="1" dirty="0">
                <a:solidFill>
                  <a:schemeClr val="bg1"/>
                </a:solidFill>
                <a:latin typeface="+mj-ea"/>
                <a:ea typeface="+mj-ea"/>
              </a:rPr>
              <a:t>促进个性良好发展，建立灵活的学分互转互认</a:t>
            </a:r>
            <a:r>
              <a:rPr lang="zh-CN" altLang="zh-CN" b="1" dirty="0" smtClean="0">
                <a:solidFill>
                  <a:schemeClr val="bg1"/>
                </a:solidFill>
                <a:latin typeface="+mj-ea"/>
                <a:ea typeface="+mj-ea"/>
              </a:rPr>
              <a:t>机制</a:t>
            </a:r>
            <a:endParaRPr lang="zh-CN" altLang="en-US" b="1" dirty="0">
              <a:solidFill>
                <a:schemeClr val="bg1"/>
              </a:solidFill>
              <a:latin typeface="+mj-ea"/>
              <a:ea typeface="+mj-ea"/>
            </a:endParaRPr>
          </a:p>
        </p:txBody>
      </p:sp>
    </p:spTree>
    <p:extLst>
      <p:ext uri="{BB962C8B-B14F-4D97-AF65-F5344CB8AC3E}">
        <p14:creationId xmlns:p14="http://schemas.microsoft.com/office/powerpoint/2010/main" val="48266615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0-#ppt_w/2"/>
                                          </p:val>
                                        </p:tav>
                                        <p:tav tm="100000">
                                          <p:val>
                                            <p:strVal val="#ppt_x"/>
                                          </p:val>
                                        </p:tav>
                                      </p:tavLst>
                                    </p:anim>
                                    <p:anim calcmode="lin" valueType="num">
                                      <p:cBhvr additive="base">
                                        <p:cTn id="8" dur="500" fill="hold"/>
                                        <p:tgtEl>
                                          <p:spTgt spid="5125"/>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wipe(down)">
                                      <p:cBhvr>
                                        <p:cTn id="11" dur="500"/>
                                        <p:tgtEl>
                                          <p:spTgt spid="5124"/>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250"/>
                                        <p:tgtEl>
                                          <p:spTgt spid="4"/>
                                        </p:tgtEl>
                                      </p:cBhvr>
                                    </p:animEffect>
                                  </p:childTnLst>
                                </p:cTn>
                              </p:par>
                            </p:childTnLst>
                          </p:cTn>
                        </p:par>
                        <p:par>
                          <p:cTn id="20" fill="hold">
                            <p:stCondLst>
                              <p:cond delay="125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250"/>
                                        <p:tgtEl>
                                          <p:spTgt spid="6"/>
                                        </p:tgtEl>
                                      </p:cBhvr>
                                    </p:animEffect>
                                  </p:childTnLst>
                                </p:cTn>
                              </p:par>
                            </p:childTnLst>
                          </p:cTn>
                        </p:par>
                        <p:par>
                          <p:cTn id="24" fill="hold">
                            <p:stCondLst>
                              <p:cond delay="1500"/>
                            </p:stCondLst>
                            <p:childTnLst>
                              <p:par>
                                <p:cTn id="25" presetID="47"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7"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anim calcmode="lin" valueType="num">
                                      <p:cBhvr>
                                        <p:cTn id="34" dur="500" fill="hold"/>
                                        <p:tgtEl>
                                          <p:spTgt spid="3"/>
                                        </p:tgtEl>
                                        <p:attrNameLst>
                                          <p:attrName>ppt_x</p:attrName>
                                        </p:attrNameLst>
                                      </p:cBhvr>
                                      <p:tavLst>
                                        <p:tav tm="0">
                                          <p:val>
                                            <p:strVal val="#ppt_x"/>
                                          </p:val>
                                        </p:tav>
                                        <p:tav tm="100000">
                                          <p:val>
                                            <p:strVal val="#ppt_x"/>
                                          </p:val>
                                        </p:tav>
                                      </p:tavLst>
                                    </p:anim>
                                    <p:anim calcmode="lin" valueType="num">
                                      <p:cBhvr>
                                        <p:cTn id="3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124" grpId="0" animBg="1"/>
      <p:bldP spid="5125" grpId="0" animBg="1"/>
      <p:bldP spid="16" grpId="0"/>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t024.pptx"/>
</p:tagLst>
</file>

<file path=ppt/theme/theme1.xml><?xml version="1.0" encoding="utf-8"?>
<a:theme xmlns:a="http://schemas.openxmlformats.org/drawingml/2006/main" name="第一PPT，www.1ppt.com">
  <a:themeElements>
    <a:clrScheme name="自定义 18">
      <a:dk1>
        <a:sysClr val="windowText" lastClr="000000"/>
      </a:dk1>
      <a:lt1>
        <a:sysClr val="window" lastClr="FFFFFF"/>
      </a:lt1>
      <a:dk2>
        <a:srgbClr val="44546A"/>
      </a:dk2>
      <a:lt2>
        <a:srgbClr val="E7E6E6"/>
      </a:lt2>
      <a:accent1>
        <a:srgbClr val="55EEFB"/>
      </a:accent1>
      <a:accent2>
        <a:srgbClr val="00A7FB"/>
      </a:accent2>
      <a:accent3>
        <a:srgbClr val="006397"/>
      </a:accent3>
      <a:accent4>
        <a:srgbClr val="55EEFB"/>
      </a:accent4>
      <a:accent5>
        <a:srgbClr val="00A7FB"/>
      </a:accent5>
      <a:accent6>
        <a:srgbClr val="006397"/>
      </a:accent6>
      <a:hlink>
        <a:srgbClr val="55EEFB"/>
      </a:hlink>
      <a:folHlink>
        <a:srgbClr val="00A7FB"/>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705</Words>
  <Application>Microsoft Office PowerPoint</Application>
  <PresentationFormat>自定义</PresentationFormat>
  <Paragraphs>93</Paragraphs>
  <Slides>14</Slides>
  <Notes>14</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述职报告</dc:title>
  <dc:creator/>
  <cp:keywords>第一PPT模板网：www.1ppt.com</cp:keywords>
  <cp:lastModifiedBy/>
  <cp:revision>1</cp:revision>
  <dcterms:created xsi:type="dcterms:W3CDTF">2016-09-19T10:15:07Z</dcterms:created>
  <dcterms:modified xsi:type="dcterms:W3CDTF">2017-07-18T08:14:30Z</dcterms:modified>
</cp:coreProperties>
</file>